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70" r:id="rId1"/>
  </p:sldMasterIdLst>
  <p:notesMasterIdLst>
    <p:notesMasterId r:id="rId17"/>
  </p:notesMasterIdLst>
  <p:sldIdLst>
    <p:sldId id="4150" r:id="rId2"/>
    <p:sldId id="4220" r:id="rId3"/>
    <p:sldId id="4224" r:id="rId4"/>
    <p:sldId id="4155" r:id="rId5"/>
    <p:sldId id="4156" r:id="rId6"/>
    <p:sldId id="4216" r:id="rId7"/>
    <p:sldId id="4215" r:id="rId8"/>
    <p:sldId id="4217" r:id="rId9"/>
    <p:sldId id="4218" r:id="rId10"/>
    <p:sldId id="4219" r:id="rId11"/>
    <p:sldId id="4223" r:id="rId12"/>
    <p:sldId id="4222" r:id="rId13"/>
    <p:sldId id="4221" r:id="rId14"/>
    <p:sldId id="4225" r:id="rId15"/>
    <p:sldId id="4214" r:id="rId16"/>
  </p:sldIdLst>
  <p:sldSz cx="24377650" cy="13716000"/>
  <p:notesSz cx="6858000" cy="9144000"/>
  <p:defaultTex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p:defaultTextStyle>
  <p:extLst>
    <p:ext uri="{EFAFB233-063F-42B5-8137-9DF3F51BA10A}">
      <p15:sldGuideLst xmlns:p15="http://schemas.microsoft.com/office/powerpoint/2012/main">
        <p15:guide id="35" pos="14470" userDrawn="1">
          <p15:clr>
            <a:srgbClr val="A4A3A4"/>
          </p15:clr>
        </p15:guide>
        <p15:guide id="52" pos="7678" userDrawn="1">
          <p15:clr>
            <a:srgbClr val="A4A3A4"/>
          </p15:clr>
        </p15:guide>
        <p15:guide id="53" orient="horz" pos="4320" userDrawn="1">
          <p15:clr>
            <a:srgbClr val="A4A3A4"/>
          </p15:clr>
        </p15:guide>
        <p15:guide id="55" pos="12526" userDrawn="1">
          <p15:clr>
            <a:srgbClr val="A4A3A4"/>
          </p15:clr>
        </p15:guide>
        <p15:guide id="56" orient="horz" pos="6984"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D2424"/>
    <a:srgbClr val="626162"/>
    <a:srgbClr val="000000"/>
    <a:srgbClr val="1E8036"/>
    <a:srgbClr val="EFF1F8"/>
    <a:srgbClr val="144F27"/>
    <a:srgbClr val="F2F2F2"/>
    <a:srgbClr val="373737"/>
    <a:srgbClr val="445469"/>
    <a:srgbClr val="5A5A66"/>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282" autoAdjust="0"/>
    <p:restoredTop sz="95716" autoAdjust="0"/>
  </p:normalViewPr>
  <p:slideViewPr>
    <p:cSldViewPr snapToGrid="0" snapToObjects="1">
      <p:cViewPr varScale="1">
        <p:scale>
          <a:sx n="43" d="100"/>
          <a:sy n="43" d="100"/>
        </p:scale>
        <p:origin x="312" y="54"/>
      </p:cViewPr>
      <p:guideLst>
        <p:guide pos="14470"/>
        <p:guide pos="7678"/>
        <p:guide orient="horz" pos="4320"/>
        <p:guide pos="12526"/>
        <p:guide orient="horz" pos="6984"/>
      </p:guideLst>
    </p:cSldViewPr>
  </p:slideViewPr>
  <p:notesTextViewPr>
    <p:cViewPr>
      <p:scale>
        <a:sx n="20" d="100"/>
        <a:sy n="20" d="100"/>
      </p:scale>
      <p:origin x="0" y="0"/>
    </p:cViewPr>
  </p:notesTextViewPr>
  <p:sorterViewPr>
    <p:cViewPr>
      <p:scale>
        <a:sx n="50" d="100"/>
        <a:sy n="50" d="100"/>
      </p:scale>
      <p:origin x="0" y="0"/>
    </p:cViewPr>
  </p:sorterViewPr>
  <p:notesViewPr>
    <p:cSldViewPr snapToGrid="0" snapToObjects="1" showGuides="1">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b="0" i="0">
                <a:latin typeface="Montserrat Light" charset="0"/>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b="0" i="0">
                <a:latin typeface="Montserrat Light" charset="0"/>
              </a:defRPr>
            </a:lvl1pPr>
          </a:lstStyle>
          <a:p>
            <a:fld id="{EFC10EE1-B198-C942-8235-326C972CBB30}" type="datetimeFigureOut">
              <a:rPr lang="en-US" smtClean="0"/>
              <a:pPr/>
              <a:t>8/4/2024</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b="0" i="0">
                <a:latin typeface="Montserrat Light" charset="0"/>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b="0" i="0">
                <a:latin typeface="Montserrat Light" charset="0"/>
              </a:defRPr>
            </a:lvl1pPr>
          </a:lstStyle>
          <a:p>
            <a:fld id="{006BE02D-20C0-F840-AFAC-BEA99C74FDC2}" type="slidenum">
              <a:rPr lang="en-US" smtClean="0"/>
              <a:pPr/>
              <a:t>‹#›</a:t>
            </a:fld>
            <a:endParaRPr lang="en-US" dirty="0"/>
          </a:p>
        </p:txBody>
      </p:sp>
    </p:spTree>
    <p:extLst>
      <p:ext uri="{BB962C8B-B14F-4D97-AF65-F5344CB8AC3E}">
        <p14:creationId xmlns:p14="http://schemas.microsoft.com/office/powerpoint/2010/main" val="3463289142"/>
      </p:ext>
    </p:extLst>
  </p:cSld>
  <p:clrMap bg1="lt1" tx1="dk1" bg2="lt2" tx2="dk2" accent1="accent1" accent2="accent2" accent3="accent3" accent4="accent4" accent5="accent5" accent6="accent6" hlink="hlink" folHlink="folHlink"/>
  <p:notesStyle>
    <a:lvl1pPr marL="0" algn="l" defTabSz="914217" rtl="0" eaLnBrk="1" latinLnBrk="0" hangingPunct="1">
      <a:defRPr sz="2400" b="0" i="0" kern="1200">
        <a:solidFill>
          <a:schemeClr val="tx1"/>
        </a:solidFill>
        <a:latin typeface="Montserrat Light" charset="0"/>
        <a:ea typeface="+mn-ea"/>
        <a:cs typeface="+mn-cs"/>
      </a:defRPr>
    </a:lvl1pPr>
    <a:lvl2pPr marL="914217" algn="l" defTabSz="914217" rtl="0" eaLnBrk="1" latinLnBrk="0" hangingPunct="1">
      <a:defRPr sz="2400" b="0" i="0" kern="1200">
        <a:solidFill>
          <a:schemeClr val="tx1"/>
        </a:solidFill>
        <a:latin typeface="Montserrat Light" charset="0"/>
        <a:ea typeface="+mn-ea"/>
        <a:cs typeface="+mn-cs"/>
      </a:defRPr>
    </a:lvl2pPr>
    <a:lvl3pPr marL="1828434" algn="l" defTabSz="914217" rtl="0" eaLnBrk="1" latinLnBrk="0" hangingPunct="1">
      <a:defRPr sz="2400" b="0" i="0" kern="1200">
        <a:solidFill>
          <a:schemeClr val="tx1"/>
        </a:solidFill>
        <a:latin typeface="Montserrat Light" charset="0"/>
        <a:ea typeface="+mn-ea"/>
        <a:cs typeface="+mn-cs"/>
      </a:defRPr>
    </a:lvl3pPr>
    <a:lvl4pPr marL="2742651" algn="l" defTabSz="914217" rtl="0" eaLnBrk="1" latinLnBrk="0" hangingPunct="1">
      <a:defRPr sz="2400" b="0" i="0" kern="1200">
        <a:solidFill>
          <a:schemeClr val="tx1"/>
        </a:solidFill>
        <a:latin typeface="Montserrat Light" charset="0"/>
        <a:ea typeface="+mn-ea"/>
        <a:cs typeface="+mn-cs"/>
      </a:defRPr>
    </a:lvl4pPr>
    <a:lvl5pPr marL="3656868" algn="l" defTabSz="914217" rtl="0" eaLnBrk="1" latinLnBrk="0" hangingPunct="1">
      <a:defRPr sz="2400" b="0" i="0" kern="1200">
        <a:solidFill>
          <a:schemeClr val="tx1"/>
        </a:solidFill>
        <a:latin typeface="Montserrat Light" charset="0"/>
        <a:ea typeface="+mn-ea"/>
        <a:cs typeface="+mn-cs"/>
      </a:defRPr>
    </a:lvl5pPr>
    <a:lvl6pPr marL="4571086" algn="l" defTabSz="914217" rtl="0" eaLnBrk="1" latinLnBrk="0" hangingPunct="1">
      <a:defRPr sz="2400" kern="1200">
        <a:solidFill>
          <a:schemeClr val="tx1"/>
        </a:solidFill>
        <a:latin typeface="+mn-lt"/>
        <a:ea typeface="+mn-ea"/>
        <a:cs typeface="+mn-cs"/>
      </a:defRPr>
    </a:lvl6pPr>
    <a:lvl7pPr marL="5485303" algn="l" defTabSz="914217" rtl="0" eaLnBrk="1" latinLnBrk="0" hangingPunct="1">
      <a:defRPr sz="2400" kern="1200">
        <a:solidFill>
          <a:schemeClr val="tx1"/>
        </a:solidFill>
        <a:latin typeface="+mn-lt"/>
        <a:ea typeface="+mn-ea"/>
        <a:cs typeface="+mn-cs"/>
      </a:defRPr>
    </a:lvl7pPr>
    <a:lvl8pPr marL="6399520" algn="l" defTabSz="914217" rtl="0" eaLnBrk="1" latinLnBrk="0" hangingPunct="1">
      <a:defRPr sz="2400" kern="1200">
        <a:solidFill>
          <a:schemeClr val="tx1"/>
        </a:solidFill>
        <a:latin typeface="+mn-lt"/>
        <a:ea typeface="+mn-ea"/>
        <a:cs typeface="+mn-cs"/>
      </a:defRPr>
    </a:lvl8pPr>
    <a:lvl9pPr marL="7313737" algn="l" defTabSz="914217" rtl="0" eaLnBrk="1" latinLnBrk="0" hangingPunct="1">
      <a:defRPr sz="24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2611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7_Slide">
    <p:spTree>
      <p:nvGrpSpPr>
        <p:cNvPr id="1" name=""/>
        <p:cNvGrpSpPr/>
        <p:nvPr/>
      </p:nvGrpSpPr>
      <p:grpSpPr>
        <a:xfrm>
          <a:off x="0" y="0"/>
          <a:ext cx="0" cy="0"/>
          <a:chOff x="0" y="0"/>
          <a:chExt cx="0" cy="0"/>
        </a:xfrm>
      </p:grpSpPr>
      <p:sp>
        <p:nvSpPr>
          <p:cNvPr id="5" name="Picture Placeholder 8">
            <a:extLst>
              <a:ext uri="{FF2B5EF4-FFF2-40B4-BE49-F238E27FC236}">
                <a16:creationId xmlns:a16="http://schemas.microsoft.com/office/drawing/2014/main" id="{AB52F9F6-E404-354F-BC62-11ABFB574565}"/>
              </a:ext>
            </a:extLst>
          </p:cNvPr>
          <p:cNvSpPr>
            <a:spLocks noGrp="1"/>
          </p:cNvSpPr>
          <p:nvPr>
            <p:ph type="pic" sz="quarter" idx="14"/>
          </p:nvPr>
        </p:nvSpPr>
        <p:spPr>
          <a:xfrm>
            <a:off x="0" y="0"/>
            <a:ext cx="24377648" cy="6517354"/>
          </a:xfrm>
          <a:prstGeom prst="rect">
            <a:avLst/>
          </a:prstGeom>
          <a:solidFill>
            <a:schemeClr val="bg1">
              <a:lumMod val="95000"/>
            </a:schemeClr>
          </a:solidFill>
        </p:spPr>
        <p:txBody>
          <a:bodyPr>
            <a:normAutofit/>
          </a:bodyPr>
          <a:lstStyle>
            <a:lvl1pPr>
              <a:defRPr sz="2101"/>
            </a:lvl1pPr>
          </a:lstStyle>
          <a:p>
            <a:endParaRPr lang="en-US" dirty="0"/>
          </a:p>
        </p:txBody>
      </p:sp>
    </p:spTree>
    <p:extLst>
      <p:ext uri="{BB962C8B-B14F-4D97-AF65-F5344CB8AC3E}">
        <p14:creationId xmlns:p14="http://schemas.microsoft.com/office/powerpoint/2010/main" val="37066587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8_Slide">
    <p:spTree>
      <p:nvGrpSpPr>
        <p:cNvPr id="1" name=""/>
        <p:cNvGrpSpPr/>
        <p:nvPr/>
      </p:nvGrpSpPr>
      <p:grpSpPr>
        <a:xfrm>
          <a:off x="0" y="0"/>
          <a:ext cx="0" cy="0"/>
          <a:chOff x="0" y="0"/>
          <a:chExt cx="0" cy="0"/>
        </a:xfrm>
      </p:grpSpPr>
      <p:sp>
        <p:nvSpPr>
          <p:cNvPr id="5" name="Picture Placeholder 8">
            <a:extLst>
              <a:ext uri="{FF2B5EF4-FFF2-40B4-BE49-F238E27FC236}">
                <a16:creationId xmlns:a16="http://schemas.microsoft.com/office/drawing/2014/main" id="{AB52F9F6-E404-354F-BC62-11ABFB574565}"/>
              </a:ext>
            </a:extLst>
          </p:cNvPr>
          <p:cNvSpPr>
            <a:spLocks noGrp="1"/>
          </p:cNvSpPr>
          <p:nvPr>
            <p:ph type="pic" sz="quarter" idx="14"/>
          </p:nvPr>
        </p:nvSpPr>
        <p:spPr>
          <a:xfrm>
            <a:off x="12188825" y="-1"/>
            <a:ext cx="12188824" cy="13715999"/>
          </a:xfrm>
          <a:prstGeom prst="rect">
            <a:avLst/>
          </a:prstGeom>
          <a:solidFill>
            <a:schemeClr val="bg1">
              <a:lumMod val="95000"/>
            </a:schemeClr>
          </a:solidFill>
        </p:spPr>
        <p:txBody>
          <a:bodyPr>
            <a:normAutofit/>
          </a:bodyPr>
          <a:lstStyle>
            <a:lvl1pPr>
              <a:defRPr sz="2101"/>
            </a:lvl1pPr>
          </a:lstStyle>
          <a:p>
            <a:endParaRPr lang="en-US" dirty="0"/>
          </a:p>
        </p:txBody>
      </p:sp>
    </p:spTree>
    <p:extLst>
      <p:ext uri="{BB962C8B-B14F-4D97-AF65-F5344CB8AC3E}">
        <p14:creationId xmlns:p14="http://schemas.microsoft.com/office/powerpoint/2010/main" val="15642265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9_Slide">
    <p:spTree>
      <p:nvGrpSpPr>
        <p:cNvPr id="1" name=""/>
        <p:cNvGrpSpPr/>
        <p:nvPr/>
      </p:nvGrpSpPr>
      <p:grpSpPr>
        <a:xfrm>
          <a:off x="0" y="0"/>
          <a:ext cx="0" cy="0"/>
          <a:chOff x="0" y="0"/>
          <a:chExt cx="0" cy="0"/>
        </a:xfrm>
      </p:grpSpPr>
      <p:sp>
        <p:nvSpPr>
          <p:cNvPr id="5" name="Picture Placeholder 8">
            <a:extLst>
              <a:ext uri="{FF2B5EF4-FFF2-40B4-BE49-F238E27FC236}">
                <a16:creationId xmlns:a16="http://schemas.microsoft.com/office/drawing/2014/main" id="{AB52F9F6-E404-354F-BC62-11ABFB574565}"/>
              </a:ext>
            </a:extLst>
          </p:cNvPr>
          <p:cNvSpPr>
            <a:spLocks noGrp="1"/>
          </p:cNvSpPr>
          <p:nvPr>
            <p:ph type="pic" sz="quarter" idx="14"/>
          </p:nvPr>
        </p:nvSpPr>
        <p:spPr>
          <a:xfrm>
            <a:off x="0" y="7198646"/>
            <a:ext cx="24377648" cy="6517354"/>
          </a:xfrm>
          <a:prstGeom prst="rect">
            <a:avLst/>
          </a:prstGeom>
          <a:solidFill>
            <a:schemeClr val="bg1">
              <a:lumMod val="95000"/>
            </a:schemeClr>
          </a:solidFill>
        </p:spPr>
        <p:txBody>
          <a:bodyPr>
            <a:normAutofit/>
          </a:bodyPr>
          <a:lstStyle>
            <a:lvl1pPr>
              <a:defRPr sz="2101"/>
            </a:lvl1pPr>
          </a:lstStyle>
          <a:p>
            <a:endParaRPr lang="en-US" dirty="0"/>
          </a:p>
        </p:txBody>
      </p:sp>
    </p:spTree>
    <p:extLst>
      <p:ext uri="{BB962C8B-B14F-4D97-AF65-F5344CB8AC3E}">
        <p14:creationId xmlns:p14="http://schemas.microsoft.com/office/powerpoint/2010/main" val="33854736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0_Slide">
    <p:spTree>
      <p:nvGrpSpPr>
        <p:cNvPr id="1" name=""/>
        <p:cNvGrpSpPr/>
        <p:nvPr/>
      </p:nvGrpSpPr>
      <p:grpSpPr>
        <a:xfrm>
          <a:off x="0" y="0"/>
          <a:ext cx="0" cy="0"/>
          <a:chOff x="0" y="0"/>
          <a:chExt cx="0" cy="0"/>
        </a:xfrm>
      </p:grpSpPr>
      <p:sp>
        <p:nvSpPr>
          <p:cNvPr id="5" name="Picture Placeholder 8">
            <a:extLst>
              <a:ext uri="{FF2B5EF4-FFF2-40B4-BE49-F238E27FC236}">
                <a16:creationId xmlns:a16="http://schemas.microsoft.com/office/drawing/2014/main" id="{AB52F9F6-E404-354F-BC62-11ABFB574565}"/>
              </a:ext>
            </a:extLst>
          </p:cNvPr>
          <p:cNvSpPr>
            <a:spLocks noGrp="1"/>
          </p:cNvSpPr>
          <p:nvPr>
            <p:ph type="pic" sz="quarter" idx="14"/>
          </p:nvPr>
        </p:nvSpPr>
        <p:spPr>
          <a:xfrm>
            <a:off x="2114757" y="5120275"/>
            <a:ext cx="4433515" cy="3563814"/>
          </a:xfrm>
          <a:prstGeom prst="rect">
            <a:avLst/>
          </a:prstGeom>
          <a:solidFill>
            <a:schemeClr val="bg1">
              <a:lumMod val="95000"/>
            </a:schemeClr>
          </a:solidFill>
        </p:spPr>
        <p:txBody>
          <a:bodyPr>
            <a:normAutofit/>
          </a:bodyPr>
          <a:lstStyle>
            <a:lvl1pPr>
              <a:defRPr sz="2101"/>
            </a:lvl1pPr>
          </a:lstStyle>
          <a:p>
            <a:endParaRPr lang="en-US" dirty="0"/>
          </a:p>
        </p:txBody>
      </p:sp>
      <p:sp>
        <p:nvSpPr>
          <p:cNvPr id="8" name="Picture Placeholder 8">
            <a:extLst>
              <a:ext uri="{FF2B5EF4-FFF2-40B4-BE49-F238E27FC236}">
                <a16:creationId xmlns:a16="http://schemas.microsoft.com/office/drawing/2014/main" id="{F2EBAD55-B49B-904B-9BA8-95FDB0B5E22B}"/>
              </a:ext>
            </a:extLst>
          </p:cNvPr>
          <p:cNvSpPr>
            <a:spLocks noGrp="1"/>
          </p:cNvSpPr>
          <p:nvPr>
            <p:ph type="pic" sz="quarter" idx="15"/>
          </p:nvPr>
        </p:nvSpPr>
        <p:spPr>
          <a:xfrm>
            <a:off x="7474678" y="5120275"/>
            <a:ext cx="4433515" cy="3563814"/>
          </a:xfrm>
          <a:prstGeom prst="rect">
            <a:avLst/>
          </a:prstGeom>
          <a:solidFill>
            <a:schemeClr val="bg1">
              <a:lumMod val="95000"/>
            </a:schemeClr>
          </a:solidFill>
        </p:spPr>
        <p:txBody>
          <a:bodyPr>
            <a:normAutofit/>
          </a:bodyPr>
          <a:lstStyle>
            <a:lvl1pPr>
              <a:defRPr sz="2101"/>
            </a:lvl1pPr>
          </a:lstStyle>
          <a:p>
            <a:endParaRPr lang="en-US" dirty="0"/>
          </a:p>
        </p:txBody>
      </p:sp>
      <p:sp>
        <p:nvSpPr>
          <p:cNvPr id="9" name="Picture Placeholder 8">
            <a:extLst>
              <a:ext uri="{FF2B5EF4-FFF2-40B4-BE49-F238E27FC236}">
                <a16:creationId xmlns:a16="http://schemas.microsoft.com/office/drawing/2014/main" id="{52925E6C-C26C-CF4A-821E-FF5B40AC3AB3}"/>
              </a:ext>
            </a:extLst>
          </p:cNvPr>
          <p:cNvSpPr>
            <a:spLocks noGrp="1"/>
          </p:cNvSpPr>
          <p:nvPr>
            <p:ph type="pic" sz="quarter" idx="16"/>
          </p:nvPr>
        </p:nvSpPr>
        <p:spPr>
          <a:xfrm>
            <a:off x="12834597" y="5120275"/>
            <a:ext cx="4433515" cy="3563814"/>
          </a:xfrm>
          <a:prstGeom prst="rect">
            <a:avLst/>
          </a:prstGeom>
          <a:solidFill>
            <a:schemeClr val="bg1">
              <a:lumMod val="95000"/>
            </a:schemeClr>
          </a:solidFill>
        </p:spPr>
        <p:txBody>
          <a:bodyPr>
            <a:normAutofit/>
          </a:bodyPr>
          <a:lstStyle>
            <a:lvl1pPr>
              <a:defRPr sz="2101"/>
            </a:lvl1pPr>
          </a:lstStyle>
          <a:p>
            <a:endParaRPr lang="en-US" dirty="0"/>
          </a:p>
        </p:txBody>
      </p:sp>
      <p:sp>
        <p:nvSpPr>
          <p:cNvPr id="10" name="Picture Placeholder 8">
            <a:extLst>
              <a:ext uri="{FF2B5EF4-FFF2-40B4-BE49-F238E27FC236}">
                <a16:creationId xmlns:a16="http://schemas.microsoft.com/office/drawing/2014/main" id="{53EA8A16-F0B3-D941-B483-3A546DDFC9C4}"/>
              </a:ext>
            </a:extLst>
          </p:cNvPr>
          <p:cNvSpPr>
            <a:spLocks noGrp="1"/>
          </p:cNvSpPr>
          <p:nvPr>
            <p:ph type="pic" sz="quarter" idx="17"/>
          </p:nvPr>
        </p:nvSpPr>
        <p:spPr>
          <a:xfrm>
            <a:off x="18194519" y="5120275"/>
            <a:ext cx="4433515" cy="3563814"/>
          </a:xfrm>
          <a:prstGeom prst="rect">
            <a:avLst/>
          </a:prstGeom>
          <a:solidFill>
            <a:schemeClr val="bg1">
              <a:lumMod val="95000"/>
            </a:schemeClr>
          </a:solidFill>
        </p:spPr>
        <p:txBody>
          <a:bodyPr>
            <a:normAutofit/>
          </a:bodyPr>
          <a:lstStyle>
            <a:lvl1pPr>
              <a:defRPr sz="2101"/>
            </a:lvl1pPr>
          </a:lstStyle>
          <a:p>
            <a:endParaRPr lang="en-US" dirty="0"/>
          </a:p>
        </p:txBody>
      </p:sp>
    </p:spTree>
    <p:extLst>
      <p:ext uri="{BB962C8B-B14F-4D97-AF65-F5344CB8AC3E}">
        <p14:creationId xmlns:p14="http://schemas.microsoft.com/office/powerpoint/2010/main" val="195665263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1_Slide">
    <p:spTree>
      <p:nvGrpSpPr>
        <p:cNvPr id="1" name=""/>
        <p:cNvGrpSpPr/>
        <p:nvPr/>
      </p:nvGrpSpPr>
      <p:grpSpPr>
        <a:xfrm>
          <a:off x="0" y="0"/>
          <a:ext cx="0" cy="0"/>
          <a:chOff x="0" y="0"/>
          <a:chExt cx="0" cy="0"/>
        </a:xfrm>
      </p:grpSpPr>
      <p:sp>
        <p:nvSpPr>
          <p:cNvPr id="5" name="Picture Placeholder 8">
            <a:extLst>
              <a:ext uri="{FF2B5EF4-FFF2-40B4-BE49-F238E27FC236}">
                <a16:creationId xmlns:a16="http://schemas.microsoft.com/office/drawing/2014/main" id="{AB52F9F6-E404-354F-BC62-11ABFB574565}"/>
              </a:ext>
            </a:extLst>
          </p:cNvPr>
          <p:cNvSpPr>
            <a:spLocks noGrp="1"/>
          </p:cNvSpPr>
          <p:nvPr>
            <p:ph type="pic" sz="quarter" idx="14"/>
          </p:nvPr>
        </p:nvSpPr>
        <p:spPr>
          <a:xfrm>
            <a:off x="15126789" y="1676399"/>
            <a:ext cx="7311466" cy="10481733"/>
          </a:xfrm>
          <a:prstGeom prst="rect">
            <a:avLst/>
          </a:prstGeom>
          <a:solidFill>
            <a:schemeClr val="bg1">
              <a:lumMod val="95000"/>
            </a:schemeClr>
          </a:solidFill>
        </p:spPr>
        <p:txBody>
          <a:bodyPr>
            <a:normAutofit/>
          </a:bodyPr>
          <a:lstStyle>
            <a:lvl1pPr>
              <a:defRPr sz="2101"/>
            </a:lvl1pPr>
          </a:lstStyle>
          <a:p>
            <a:endParaRPr lang="en-US" dirty="0"/>
          </a:p>
        </p:txBody>
      </p:sp>
    </p:spTree>
    <p:extLst>
      <p:ext uri="{BB962C8B-B14F-4D97-AF65-F5344CB8AC3E}">
        <p14:creationId xmlns:p14="http://schemas.microsoft.com/office/powerpoint/2010/main" val="182676121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2_Slide">
    <p:spTree>
      <p:nvGrpSpPr>
        <p:cNvPr id="1" name=""/>
        <p:cNvGrpSpPr/>
        <p:nvPr/>
      </p:nvGrpSpPr>
      <p:grpSpPr>
        <a:xfrm>
          <a:off x="0" y="0"/>
          <a:ext cx="0" cy="0"/>
          <a:chOff x="0" y="0"/>
          <a:chExt cx="0" cy="0"/>
        </a:xfrm>
      </p:grpSpPr>
      <p:sp>
        <p:nvSpPr>
          <p:cNvPr id="8" name="Picture Placeholder 6">
            <a:extLst>
              <a:ext uri="{FF2B5EF4-FFF2-40B4-BE49-F238E27FC236}">
                <a16:creationId xmlns:a16="http://schemas.microsoft.com/office/drawing/2014/main" id="{2B858120-19F2-F74B-88EF-6A769816D5CA}"/>
              </a:ext>
            </a:extLst>
          </p:cNvPr>
          <p:cNvSpPr>
            <a:spLocks noGrp="1"/>
          </p:cNvSpPr>
          <p:nvPr>
            <p:ph type="pic" sz="quarter" idx="14"/>
          </p:nvPr>
        </p:nvSpPr>
        <p:spPr>
          <a:xfrm>
            <a:off x="2122935" y="5144389"/>
            <a:ext cx="2136636" cy="2139396"/>
          </a:xfrm>
          <a:prstGeom prst="ellipse">
            <a:avLst/>
          </a:prstGeom>
          <a:solidFill>
            <a:schemeClr val="bg1">
              <a:lumMod val="95000"/>
            </a:schemeClr>
          </a:solidFill>
        </p:spPr>
        <p:txBody>
          <a:bodyPr>
            <a:normAutofit/>
          </a:bodyPr>
          <a:lstStyle>
            <a:lvl1pPr>
              <a:defRPr sz="1500"/>
            </a:lvl1pPr>
          </a:lstStyle>
          <a:p>
            <a:endParaRPr lang="en-US" dirty="0"/>
          </a:p>
        </p:txBody>
      </p:sp>
      <p:sp>
        <p:nvSpPr>
          <p:cNvPr id="9" name="Picture Placeholder 6">
            <a:extLst>
              <a:ext uri="{FF2B5EF4-FFF2-40B4-BE49-F238E27FC236}">
                <a16:creationId xmlns:a16="http://schemas.microsoft.com/office/drawing/2014/main" id="{EAD8E7ED-BD43-F34F-9001-D3B8A95DAFD0}"/>
              </a:ext>
            </a:extLst>
          </p:cNvPr>
          <p:cNvSpPr>
            <a:spLocks noGrp="1"/>
          </p:cNvSpPr>
          <p:nvPr>
            <p:ph type="pic" sz="quarter" idx="15"/>
          </p:nvPr>
        </p:nvSpPr>
        <p:spPr>
          <a:xfrm>
            <a:off x="2122935" y="9180526"/>
            <a:ext cx="2136636" cy="2139396"/>
          </a:xfrm>
          <a:prstGeom prst="ellipse">
            <a:avLst/>
          </a:prstGeom>
          <a:solidFill>
            <a:schemeClr val="bg1">
              <a:lumMod val="95000"/>
            </a:schemeClr>
          </a:solidFill>
        </p:spPr>
        <p:txBody>
          <a:bodyPr>
            <a:normAutofit/>
          </a:bodyPr>
          <a:lstStyle>
            <a:lvl1pPr>
              <a:defRPr sz="1500"/>
            </a:lvl1pPr>
          </a:lstStyle>
          <a:p>
            <a:endParaRPr lang="en-US" dirty="0"/>
          </a:p>
        </p:txBody>
      </p:sp>
      <p:sp>
        <p:nvSpPr>
          <p:cNvPr id="10" name="Picture Placeholder 6">
            <a:extLst>
              <a:ext uri="{FF2B5EF4-FFF2-40B4-BE49-F238E27FC236}">
                <a16:creationId xmlns:a16="http://schemas.microsoft.com/office/drawing/2014/main" id="{CD75E751-3986-1E43-90B4-2DF542860240}"/>
              </a:ext>
            </a:extLst>
          </p:cNvPr>
          <p:cNvSpPr>
            <a:spLocks noGrp="1"/>
          </p:cNvSpPr>
          <p:nvPr>
            <p:ph type="pic" sz="quarter" idx="16"/>
          </p:nvPr>
        </p:nvSpPr>
        <p:spPr>
          <a:xfrm>
            <a:off x="13636764" y="5144389"/>
            <a:ext cx="2136636" cy="2139396"/>
          </a:xfrm>
          <a:prstGeom prst="ellipse">
            <a:avLst/>
          </a:prstGeom>
          <a:solidFill>
            <a:schemeClr val="bg1">
              <a:lumMod val="95000"/>
            </a:schemeClr>
          </a:solidFill>
        </p:spPr>
        <p:txBody>
          <a:bodyPr>
            <a:normAutofit/>
          </a:bodyPr>
          <a:lstStyle>
            <a:lvl1pPr>
              <a:defRPr sz="1500"/>
            </a:lvl1pPr>
          </a:lstStyle>
          <a:p>
            <a:endParaRPr lang="en-US" dirty="0"/>
          </a:p>
        </p:txBody>
      </p:sp>
      <p:sp>
        <p:nvSpPr>
          <p:cNvPr id="11" name="Picture Placeholder 6">
            <a:extLst>
              <a:ext uri="{FF2B5EF4-FFF2-40B4-BE49-F238E27FC236}">
                <a16:creationId xmlns:a16="http://schemas.microsoft.com/office/drawing/2014/main" id="{2AAD0EA5-732D-3E4C-8F7A-496164CE1E28}"/>
              </a:ext>
            </a:extLst>
          </p:cNvPr>
          <p:cNvSpPr>
            <a:spLocks noGrp="1"/>
          </p:cNvSpPr>
          <p:nvPr>
            <p:ph type="pic" sz="quarter" idx="17"/>
          </p:nvPr>
        </p:nvSpPr>
        <p:spPr>
          <a:xfrm>
            <a:off x="13636764" y="9180526"/>
            <a:ext cx="2136636" cy="2139396"/>
          </a:xfrm>
          <a:prstGeom prst="ellipse">
            <a:avLst/>
          </a:prstGeom>
          <a:solidFill>
            <a:schemeClr val="bg1">
              <a:lumMod val="95000"/>
            </a:schemeClr>
          </a:solidFill>
        </p:spPr>
        <p:txBody>
          <a:bodyPr>
            <a:normAutofit/>
          </a:bodyPr>
          <a:lstStyle>
            <a:lvl1pPr>
              <a:defRPr sz="1500"/>
            </a:lvl1pPr>
          </a:lstStyle>
          <a:p>
            <a:endParaRPr lang="en-US" dirty="0"/>
          </a:p>
        </p:txBody>
      </p:sp>
    </p:spTree>
    <p:extLst>
      <p:ext uri="{BB962C8B-B14F-4D97-AF65-F5344CB8AC3E}">
        <p14:creationId xmlns:p14="http://schemas.microsoft.com/office/powerpoint/2010/main" val="53923801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3_Slide">
    <p:spTree>
      <p:nvGrpSpPr>
        <p:cNvPr id="1" name=""/>
        <p:cNvGrpSpPr/>
        <p:nvPr/>
      </p:nvGrpSpPr>
      <p:grpSpPr>
        <a:xfrm>
          <a:off x="0" y="0"/>
          <a:ext cx="0" cy="0"/>
          <a:chOff x="0" y="0"/>
          <a:chExt cx="0" cy="0"/>
        </a:xfrm>
      </p:grpSpPr>
      <p:sp>
        <p:nvSpPr>
          <p:cNvPr id="8" name="Picture Placeholder 6">
            <a:extLst>
              <a:ext uri="{FF2B5EF4-FFF2-40B4-BE49-F238E27FC236}">
                <a16:creationId xmlns:a16="http://schemas.microsoft.com/office/drawing/2014/main" id="{2B858120-19F2-F74B-88EF-6A769816D5CA}"/>
              </a:ext>
            </a:extLst>
          </p:cNvPr>
          <p:cNvSpPr>
            <a:spLocks noGrp="1"/>
          </p:cNvSpPr>
          <p:nvPr>
            <p:ph type="pic" sz="quarter" idx="14"/>
          </p:nvPr>
        </p:nvSpPr>
        <p:spPr>
          <a:xfrm>
            <a:off x="2568390" y="6760872"/>
            <a:ext cx="1943928" cy="1946440"/>
          </a:xfrm>
          <a:prstGeom prst="ellipse">
            <a:avLst/>
          </a:prstGeom>
          <a:solidFill>
            <a:schemeClr val="bg1">
              <a:lumMod val="95000"/>
            </a:schemeClr>
          </a:solidFill>
        </p:spPr>
        <p:txBody>
          <a:bodyPr>
            <a:normAutofit/>
          </a:bodyPr>
          <a:lstStyle>
            <a:lvl1pPr>
              <a:defRPr sz="1500"/>
            </a:lvl1pPr>
          </a:lstStyle>
          <a:p>
            <a:endParaRPr lang="en-US" dirty="0"/>
          </a:p>
        </p:txBody>
      </p:sp>
      <p:sp>
        <p:nvSpPr>
          <p:cNvPr id="14" name="Picture Placeholder 6">
            <a:extLst>
              <a:ext uri="{FF2B5EF4-FFF2-40B4-BE49-F238E27FC236}">
                <a16:creationId xmlns:a16="http://schemas.microsoft.com/office/drawing/2014/main" id="{22420B7C-1EB1-8A44-A77E-8F1597F6F80A}"/>
              </a:ext>
            </a:extLst>
          </p:cNvPr>
          <p:cNvSpPr>
            <a:spLocks noGrp="1"/>
          </p:cNvSpPr>
          <p:nvPr>
            <p:ph type="pic" sz="quarter" idx="15"/>
          </p:nvPr>
        </p:nvSpPr>
        <p:spPr>
          <a:xfrm>
            <a:off x="8390399" y="6760872"/>
            <a:ext cx="1943928" cy="1946440"/>
          </a:xfrm>
          <a:prstGeom prst="ellipse">
            <a:avLst/>
          </a:prstGeom>
          <a:solidFill>
            <a:schemeClr val="bg1">
              <a:lumMod val="95000"/>
            </a:schemeClr>
          </a:solidFill>
        </p:spPr>
        <p:txBody>
          <a:bodyPr>
            <a:normAutofit/>
          </a:bodyPr>
          <a:lstStyle>
            <a:lvl1pPr>
              <a:defRPr sz="1500"/>
            </a:lvl1pPr>
          </a:lstStyle>
          <a:p>
            <a:endParaRPr lang="en-US" dirty="0"/>
          </a:p>
        </p:txBody>
      </p:sp>
      <p:sp>
        <p:nvSpPr>
          <p:cNvPr id="15" name="Picture Placeholder 6">
            <a:extLst>
              <a:ext uri="{FF2B5EF4-FFF2-40B4-BE49-F238E27FC236}">
                <a16:creationId xmlns:a16="http://schemas.microsoft.com/office/drawing/2014/main" id="{35F43CB3-5B27-F247-BEE0-5BC5A09687B2}"/>
              </a:ext>
            </a:extLst>
          </p:cNvPr>
          <p:cNvSpPr>
            <a:spLocks noGrp="1"/>
          </p:cNvSpPr>
          <p:nvPr>
            <p:ph type="pic" sz="quarter" idx="16"/>
          </p:nvPr>
        </p:nvSpPr>
        <p:spPr>
          <a:xfrm>
            <a:off x="14056425" y="6760872"/>
            <a:ext cx="1943928" cy="1946440"/>
          </a:xfrm>
          <a:prstGeom prst="ellipse">
            <a:avLst/>
          </a:prstGeom>
          <a:solidFill>
            <a:schemeClr val="bg1">
              <a:lumMod val="95000"/>
            </a:schemeClr>
          </a:solidFill>
        </p:spPr>
        <p:txBody>
          <a:bodyPr>
            <a:normAutofit/>
          </a:bodyPr>
          <a:lstStyle>
            <a:lvl1pPr>
              <a:defRPr sz="1500"/>
            </a:lvl1pPr>
          </a:lstStyle>
          <a:p>
            <a:endParaRPr lang="en-US" dirty="0"/>
          </a:p>
        </p:txBody>
      </p:sp>
      <p:sp>
        <p:nvSpPr>
          <p:cNvPr id="16" name="Picture Placeholder 6">
            <a:extLst>
              <a:ext uri="{FF2B5EF4-FFF2-40B4-BE49-F238E27FC236}">
                <a16:creationId xmlns:a16="http://schemas.microsoft.com/office/drawing/2014/main" id="{9B7C4055-96CC-BF48-9AFD-AE786263B62B}"/>
              </a:ext>
            </a:extLst>
          </p:cNvPr>
          <p:cNvSpPr>
            <a:spLocks noGrp="1"/>
          </p:cNvSpPr>
          <p:nvPr>
            <p:ph type="pic" sz="quarter" idx="17"/>
          </p:nvPr>
        </p:nvSpPr>
        <p:spPr>
          <a:xfrm>
            <a:off x="19865332" y="6760872"/>
            <a:ext cx="1943928" cy="1946440"/>
          </a:xfrm>
          <a:prstGeom prst="ellipse">
            <a:avLst/>
          </a:prstGeom>
          <a:solidFill>
            <a:schemeClr val="bg1">
              <a:lumMod val="95000"/>
            </a:schemeClr>
          </a:solidFill>
        </p:spPr>
        <p:txBody>
          <a:bodyPr>
            <a:normAutofit/>
          </a:bodyPr>
          <a:lstStyle>
            <a:lvl1pPr>
              <a:defRPr sz="1500"/>
            </a:lvl1pPr>
          </a:lstStyle>
          <a:p>
            <a:endParaRPr lang="en-US" dirty="0"/>
          </a:p>
        </p:txBody>
      </p:sp>
    </p:spTree>
    <p:extLst>
      <p:ext uri="{BB962C8B-B14F-4D97-AF65-F5344CB8AC3E}">
        <p14:creationId xmlns:p14="http://schemas.microsoft.com/office/powerpoint/2010/main" val="5616405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4_Slide">
    <p:spTree>
      <p:nvGrpSpPr>
        <p:cNvPr id="1" name=""/>
        <p:cNvGrpSpPr/>
        <p:nvPr/>
      </p:nvGrpSpPr>
      <p:grpSpPr>
        <a:xfrm>
          <a:off x="0" y="0"/>
          <a:ext cx="0" cy="0"/>
          <a:chOff x="0" y="0"/>
          <a:chExt cx="0" cy="0"/>
        </a:xfrm>
      </p:grpSpPr>
      <p:sp>
        <p:nvSpPr>
          <p:cNvPr id="8" name="Picture Placeholder 6">
            <a:extLst>
              <a:ext uri="{FF2B5EF4-FFF2-40B4-BE49-F238E27FC236}">
                <a16:creationId xmlns:a16="http://schemas.microsoft.com/office/drawing/2014/main" id="{2B858120-19F2-F74B-88EF-6A769816D5CA}"/>
              </a:ext>
            </a:extLst>
          </p:cNvPr>
          <p:cNvSpPr>
            <a:spLocks noGrp="1"/>
          </p:cNvSpPr>
          <p:nvPr>
            <p:ph type="pic" sz="quarter" idx="14"/>
          </p:nvPr>
        </p:nvSpPr>
        <p:spPr>
          <a:xfrm>
            <a:off x="3199850" y="5067017"/>
            <a:ext cx="2907358" cy="2911114"/>
          </a:xfrm>
          <a:prstGeom prst="ellipse">
            <a:avLst/>
          </a:prstGeom>
          <a:solidFill>
            <a:schemeClr val="bg1">
              <a:lumMod val="95000"/>
            </a:schemeClr>
          </a:solidFill>
        </p:spPr>
        <p:txBody>
          <a:bodyPr>
            <a:normAutofit/>
          </a:bodyPr>
          <a:lstStyle>
            <a:lvl1pPr>
              <a:defRPr sz="1500"/>
            </a:lvl1pPr>
          </a:lstStyle>
          <a:p>
            <a:endParaRPr lang="en-US" dirty="0"/>
          </a:p>
        </p:txBody>
      </p:sp>
      <p:sp>
        <p:nvSpPr>
          <p:cNvPr id="10" name="Picture Placeholder 6">
            <a:extLst>
              <a:ext uri="{FF2B5EF4-FFF2-40B4-BE49-F238E27FC236}">
                <a16:creationId xmlns:a16="http://schemas.microsoft.com/office/drawing/2014/main" id="{46B46CCA-4D90-3E49-AF2E-9E15AED94034}"/>
              </a:ext>
            </a:extLst>
          </p:cNvPr>
          <p:cNvSpPr>
            <a:spLocks noGrp="1"/>
          </p:cNvSpPr>
          <p:nvPr>
            <p:ph type="pic" sz="quarter" idx="15"/>
          </p:nvPr>
        </p:nvSpPr>
        <p:spPr>
          <a:xfrm>
            <a:off x="10735141" y="5067017"/>
            <a:ext cx="2907358" cy="2911114"/>
          </a:xfrm>
          <a:prstGeom prst="ellipse">
            <a:avLst/>
          </a:prstGeom>
          <a:solidFill>
            <a:schemeClr val="bg1">
              <a:lumMod val="95000"/>
            </a:schemeClr>
          </a:solidFill>
        </p:spPr>
        <p:txBody>
          <a:bodyPr>
            <a:normAutofit/>
          </a:bodyPr>
          <a:lstStyle>
            <a:lvl1pPr>
              <a:defRPr sz="1500"/>
            </a:lvl1pPr>
          </a:lstStyle>
          <a:p>
            <a:endParaRPr lang="en-US" dirty="0"/>
          </a:p>
        </p:txBody>
      </p:sp>
      <p:sp>
        <p:nvSpPr>
          <p:cNvPr id="11" name="Picture Placeholder 6">
            <a:extLst>
              <a:ext uri="{FF2B5EF4-FFF2-40B4-BE49-F238E27FC236}">
                <a16:creationId xmlns:a16="http://schemas.microsoft.com/office/drawing/2014/main" id="{0F360CB3-1BB0-124D-8A62-0D01BF840581}"/>
              </a:ext>
            </a:extLst>
          </p:cNvPr>
          <p:cNvSpPr>
            <a:spLocks noGrp="1"/>
          </p:cNvSpPr>
          <p:nvPr>
            <p:ph type="pic" sz="quarter" idx="16"/>
          </p:nvPr>
        </p:nvSpPr>
        <p:spPr>
          <a:xfrm>
            <a:off x="18270440" y="5067017"/>
            <a:ext cx="2907358" cy="2911114"/>
          </a:xfrm>
          <a:prstGeom prst="ellipse">
            <a:avLst/>
          </a:prstGeom>
          <a:solidFill>
            <a:schemeClr val="bg1">
              <a:lumMod val="95000"/>
            </a:schemeClr>
          </a:solidFill>
        </p:spPr>
        <p:txBody>
          <a:bodyPr>
            <a:normAutofit/>
          </a:bodyPr>
          <a:lstStyle>
            <a:lvl1pPr>
              <a:defRPr sz="1500"/>
            </a:lvl1pPr>
          </a:lstStyle>
          <a:p>
            <a:endParaRPr lang="en-US" dirty="0"/>
          </a:p>
        </p:txBody>
      </p:sp>
    </p:spTree>
    <p:extLst>
      <p:ext uri="{BB962C8B-B14F-4D97-AF65-F5344CB8AC3E}">
        <p14:creationId xmlns:p14="http://schemas.microsoft.com/office/powerpoint/2010/main" val="176479636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5_Slide">
    <p:spTree>
      <p:nvGrpSpPr>
        <p:cNvPr id="1" name=""/>
        <p:cNvGrpSpPr/>
        <p:nvPr/>
      </p:nvGrpSpPr>
      <p:grpSpPr>
        <a:xfrm>
          <a:off x="0" y="0"/>
          <a:ext cx="0" cy="0"/>
          <a:chOff x="0" y="0"/>
          <a:chExt cx="0" cy="0"/>
        </a:xfrm>
      </p:grpSpPr>
      <p:sp>
        <p:nvSpPr>
          <p:cNvPr id="16" name="Picture Placeholder 8">
            <a:extLst>
              <a:ext uri="{FF2B5EF4-FFF2-40B4-BE49-F238E27FC236}">
                <a16:creationId xmlns:a16="http://schemas.microsoft.com/office/drawing/2014/main" id="{13977F9D-30CC-864E-A714-C485EF9FDFE4}"/>
              </a:ext>
            </a:extLst>
          </p:cNvPr>
          <p:cNvSpPr>
            <a:spLocks noGrp="1"/>
          </p:cNvSpPr>
          <p:nvPr>
            <p:ph type="pic" sz="quarter" idx="18"/>
          </p:nvPr>
        </p:nvSpPr>
        <p:spPr>
          <a:xfrm>
            <a:off x="-372108" y="-342899"/>
            <a:ext cx="25121868" cy="8311243"/>
          </a:xfrm>
          <a:prstGeom prst="rect">
            <a:avLst/>
          </a:prstGeom>
          <a:solidFill>
            <a:schemeClr val="bg1">
              <a:lumMod val="95000"/>
            </a:schemeClr>
          </a:solidFill>
        </p:spPr>
        <p:txBody>
          <a:bodyPr>
            <a:normAutofit/>
          </a:bodyPr>
          <a:lstStyle>
            <a:lvl1pPr>
              <a:defRPr sz="2101"/>
            </a:lvl1pPr>
          </a:lstStyle>
          <a:p>
            <a:endParaRPr lang="en-US" dirty="0"/>
          </a:p>
        </p:txBody>
      </p:sp>
      <p:sp>
        <p:nvSpPr>
          <p:cNvPr id="8" name="Picture Placeholder 6">
            <a:extLst>
              <a:ext uri="{FF2B5EF4-FFF2-40B4-BE49-F238E27FC236}">
                <a16:creationId xmlns:a16="http://schemas.microsoft.com/office/drawing/2014/main" id="{2B858120-19F2-F74B-88EF-6A769816D5CA}"/>
              </a:ext>
            </a:extLst>
          </p:cNvPr>
          <p:cNvSpPr>
            <a:spLocks noGrp="1"/>
          </p:cNvSpPr>
          <p:nvPr>
            <p:ph type="pic" sz="quarter" idx="14"/>
          </p:nvPr>
        </p:nvSpPr>
        <p:spPr>
          <a:xfrm>
            <a:off x="2295474" y="6693105"/>
            <a:ext cx="2489760" cy="2492976"/>
          </a:xfrm>
          <a:prstGeom prst="ellipse">
            <a:avLst/>
          </a:prstGeom>
          <a:solidFill>
            <a:schemeClr val="bg1">
              <a:lumMod val="95000"/>
            </a:schemeClr>
          </a:solidFill>
        </p:spPr>
        <p:txBody>
          <a:bodyPr>
            <a:normAutofit/>
          </a:bodyPr>
          <a:lstStyle>
            <a:lvl1pPr>
              <a:defRPr sz="1500"/>
            </a:lvl1pPr>
          </a:lstStyle>
          <a:p>
            <a:endParaRPr lang="en-US" dirty="0"/>
          </a:p>
        </p:txBody>
      </p:sp>
      <p:sp>
        <p:nvSpPr>
          <p:cNvPr id="13" name="Picture Placeholder 6">
            <a:extLst>
              <a:ext uri="{FF2B5EF4-FFF2-40B4-BE49-F238E27FC236}">
                <a16:creationId xmlns:a16="http://schemas.microsoft.com/office/drawing/2014/main" id="{F5577A76-FE01-2342-88E0-6737174F0185}"/>
              </a:ext>
            </a:extLst>
          </p:cNvPr>
          <p:cNvSpPr>
            <a:spLocks noGrp="1"/>
          </p:cNvSpPr>
          <p:nvPr>
            <p:ph type="pic" sz="quarter" idx="15"/>
          </p:nvPr>
        </p:nvSpPr>
        <p:spPr>
          <a:xfrm>
            <a:off x="8116571" y="6693105"/>
            <a:ext cx="2489760" cy="2492976"/>
          </a:xfrm>
          <a:prstGeom prst="ellipse">
            <a:avLst/>
          </a:prstGeom>
          <a:solidFill>
            <a:schemeClr val="bg1">
              <a:lumMod val="95000"/>
            </a:schemeClr>
          </a:solidFill>
        </p:spPr>
        <p:txBody>
          <a:bodyPr>
            <a:normAutofit/>
          </a:bodyPr>
          <a:lstStyle>
            <a:lvl1pPr>
              <a:defRPr sz="1500"/>
            </a:lvl1pPr>
          </a:lstStyle>
          <a:p>
            <a:endParaRPr lang="en-US" dirty="0"/>
          </a:p>
        </p:txBody>
      </p:sp>
      <p:sp>
        <p:nvSpPr>
          <p:cNvPr id="14" name="Picture Placeholder 6">
            <a:extLst>
              <a:ext uri="{FF2B5EF4-FFF2-40B4-BE49-F238E27FC236}">
                <a16:creationId xmlns:a16="http://schemas.microsoft.com/office/drawing/2014/main" id="{C444A9F6-8A59-724D-9E65-5D153AF4C906}"/>
              </a:ext>
            </a:extLst>
          </p:cNvPr>
          <p:cNvSpPr>
            <a:spLocks noGrp="1"/>
          </p:cNvSpPr>
          <p:nvPr>
            <p:ph type="pic" sz="quarter" idx="16"/>
          </p:nvPr>
        </p:nvSpPr>
        <p:spPr>
          <a:xfrm>
            <a:off x="13771320" y="6693105"/>
            <a:ext cx="2489760" cy="2492976"/>
          </a:xfrm>
          <a:prstGeom prst="ellipse">
            <a:avLst/>
          </a:prstGeom>
          <a:solidFill>
            <a:schemeClr val="bg1">
              <a:lumMod val="95000"/>
            </a:schemeClr>
          </a:solidFill>
        </p:spPr>
        <p:txBody>
          <a:bodyPr>
            <a:normAutofit/>
          </a:bodyPr>
          <a:lstStyle>
            <a:lvl1pPr>
              <a:defRPr sz="1500"/>
            </a:lvl1pPr>
          </a:lstStyle>
          <a:p>
            <a:endParaRPr lang="en-US" dirty="0"/>
          </a:p>
        </p:txBody>
      </p:sp>
      <p:sp>
        <p:nvSpPr>
          <p:cNvPr id="15" name="Picture Placeholder 6">
            <a:extLst>
              <a:ext uri="{FF2B5EF4-FFF2-40B4-BE49-F238E27FC236}">
                <a16:creationId xmlns:a16="http://schemas.microsoft.com/office/drawing/2014/main" id="{EA1AA648-44E6-7F46-9CC5-C97C7EB4C2EC}"/>
              </a:ext>
            </a:extLst>
          </p:cNvPr>
          <p:cNvSpPr>
            <a:spLocks noGrp="1"/>
          </p:cNvSpPr>
          <p:nvPr>
            <p:ph type="pic" sz="quarter" idx="17"/>
          </p:nvPr>
        </p:nvSpPr>
        <p:spPr>
          <a:xfrm>
            <a:off x="19605518" y="6693105"/>
            <a:ext cx="2489760" cy="2492976"/>
          </a:xfrm>
          <a:prstGeom prst="ellipse">
            <a:avLst/>
          </a:prstGeom>
          <a:solidFill>
            <a:schemeClr val="bg1">
              <a:lumMod val="95000"/>
            </a:schemeClr>
          </a:solidFill>
        </p:spPr>
        <p:txBody>
          <a:bodyPr>
            <a:normAutofit/>
          </a:bodyPr>
          <a:lstStyle>
            <a:lvl1pPr>
              <a:defRPr sz="1500"/>
            </a:lvl1pPr>
          </a:lstStyle>
          <a:p>
            <a:endParaRPr lang="en-US" dirty="0"/>
          </a:p>
        </p:txBody>
      </p:sp>
    </p:spTree>
    <p:extLst>
      <p:ext uri="{BB962C8B-B14F-4D97-AF65-F5344CB8AC3E}">
        <p14:creationId xmlns:p14="http://schemas.microsoft.com/office/powerpoint/2010/main" val="64197098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6_Slide">
    <p:spTree>
      <p:nvGrpSpPr>
        <p:cNvPr id="1" name=""/>
        <p:cNvGrpSpPr/>
        <p:nvPr/>
      </p:nvGrpSpPr>
      <p:grpSpPr>
        <a:xfrm>
          <a:off x="0" y="0"/>
          <a:ext cx="0" cy="0"/>
          <a:chOff x="0" y="0"/>
          <a:chExt cx="0" cy="0"/>
        </a:xfrm>
      </p:grpSpPr>
      <p:sp>
        <p:nvSpPr>
          <p:cNvPr id="16" name="Picture Placeholder 8">
            <a:extLst>
              <a:ext uri="{FF2B5EF4-FFF2-40B4-BE49-F238E27FC236}">
                <a16:creationId xmlns:a16="http://schemas.microsoft.com/office/drawing/2014/main" id="{13977F9D-30CC-864E-A714-C485EF9FDFE4}"/>
              </a:ext>
            </a:extLst>
          </p:cNvPr>
          <p:cNvSpPr>
            <a:spLocks noGrp="1"/>
          </p:cNvSpPr>
          <p:nvPr>
            <p:ph type="pic" sz="quarter" idx="18"/>
          </p:nvPr>
        </p:nvSpPr>
        <p:spPr>
          <a:xfrm>
            <a:off x="0" y="0"/>
            <a:ext cx="13387754" cy="6746873"/>
          </a:xfrm>
          <a:prstGeom prst="rect">
            <a:avLst/>
          </a:prstGeom>
          <a:solidFill>
            <a:schemeClr val="bg1">
              <a:lumMod val="95000"/>
            </a:schemeClr>
          </a:solidFill>
        </p:spPr>
        <p:txBody>
          <a:bodyPr>
            <a:normAutofit/>
          </a:bodyPr>
          <a:lstStyle>
            <a:lvl1pPr>
              <a:defRPr sz="2101"/>
            </a:lvl1pPr>
          </a:lstStyle>
          <a:p>
            <a:endParaRPr lang="en-US" dirty="0"/>
          </a:p>
        </p:txBody>
      </p:sp>
      <p:sp>
        <p:nvSpPr>
          <p:cNvPr id="11" name="Picture Placeholder 8">
            <a:extLst>
              <a:ext uri="{FF2B5EF4-FFF2-40B4-BE49-F238E27FC236}">
                <a16:creationId xmlns:a16="http://schemas.microsoft.com/office/drawing/2014/main" id="{98A6CDA0-2BD1-D143-BCCD-EECEBE6296D4}"/>
              </a:ext>
            </a:extLst>
          </p:cNvPr>
          <p:cNvSpPr>
            <a:spLocks noGrp="1"/>
          </p:cNvSpPr>
          <p:nvPr>
            <p:ph type="pic" sz="quarter" idx="19"/>
          </p:nvPr>
        </p:nvSpPr>
        <p:spPr>
          <a:xfrm>
            <a:off x="0" y="6969128"/>
            <a:ext cx="13387754" cy="6746873"/>
          </a:xfrm>
          <a:prstGeom prst="rect">
            <a:avLst/>
          </a:prstGeom>
          <a:solidFill>
            <a:schemeClr val="bg1">
              <a:lumMod val="95000"/>
            </a:schemeClr>
          </a:solidFill>
        </p:spPr>
        <p:txBody>
          <a:bodyPr>
            <a:normAutofit/>
          </a:bodyPr>
          <a:lstStyle>
            <a:lvl1pPr>
              <a:defRPr sz="2101"/>
            </a:lvl1pPr>
          </a:lstStyle>
          <a:p>
            <a:endParaRPr lang="en-US" dirty="0"/>
          </a:p>
        </p:txBody>
      </p:sp>
    </p:spTree>
    <p:extLst>
      <p:ext uri="{BB962C8B-B14F-4D97-AF65-F5344CB8AC3E}">
        <p14:creationId xmlns:p14="http://schemas.microsoft.com/office/powerpoint/2010/main" val="11167337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Full Image">
    <p:spTree>
      <p:nvGrpSpPr>
        <p:cNvPr id="1" name=""/>
        <p:cNvGrpSpPr/>
        <p:nvPr/>
      </p:nvGrpSpPr>
      <p:grpSpPr>
        <a:xfrm>
          <a:off x="0" y="0"/>
          <a:ext cx="0" cy="0"/>
          <a:chOff x="0" y="0"/>
          <a:chExt cx="0" cy="0"/>
        </a:xfrm>
      </p:grpSpPr>
      <p:sp>
        <p:nvSpPr>
          <p:cNvPr id="3" name="Picture Placeholder 8">
            <a:extLst>
              <a:ext uri="{FF2B5EF4-FFF2-40B4-BE49-F238E27FC236}">
                <a16:creationId xmlns:a16="http://schemas.microsoft.com/office/drawing/2014/main" id="{7E465E88-AC9E-7649-A9D4-DBC95D192B9E}"/>
              </a:ext>
            </a:extLst>
          </p:cNvPr>
          <p:cNvSpPr>
            <a:spLocks noGrp="1"/>
          </p:cNvSpPr>
          <p:nvPr>
            <p:ph type="pic" sz="quarter" idx="14"/>
          </p:nvPr>
        </p:nvSpPr>
        <p:spPr>
          <a:xfrm>
            <a:off x="-372108" y="-342899"/>
            <a:ext cx="25121868" cy="14401798"/>
          </a:xfrm>
          <a:prstGeom prst="rect">
            <a:avLst/>
          </a:prstGeom>
          <a:solidFill>
            <a:schemeClr val="bg1">
              <a:lumMod val="95000"/>
            </a:schemeClr>
          </a:solidFill>
        </p:spPr>
        <p:txBody>
          <a:bodyPr>
            <a:normAutofit/>
          </a:bodyPr>
          <a:lstStyle>
            <a:lvl1pPr>
              <a:defRPr sz="2101"/>
            </a:lvl1pPr>
          </a:lstStyle>
          <a:p>
            <a:endParaRPr lang="en-US" dirty="0"/>
          </a:p>
        </p:txBody>
      </p:sp>
    </p:spTree>
    <p:extLst>
      <p:ext uri="{BB962C8B-B14F-4D97-AF65-F5344CB8AC3E}">
        <p14:creationId xmlns:p14="http://schemas.microsoft.com/office/powerpoint/2010/main" val="112018153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7_Slide">
    <p:spTree>
      <p:nvGrpSpPr>
        <p:cNvPr id="1" name=""/>
        <p:cNvGrpSpPr/>
        <p:nvPr/>
      </p:nvGrpSpPr>
      <p:grpSpPr>
        <a:xfrm>
          <a:off x="0" y="0"/>
          <a:ext cx="0" cy="0"/>
          <a:chOff x="0" y="0"/>
          <a:chExt cx="0" cy="0"/>
        </a:xfrm>
      </p:grpSpPr>
      <p:sp>
        <p:nvSpPr>
          <p:cNvPr id="16" name="Picture Placeholder 8">
            <a:extLst>
              <a:ext uri="{FF2B5EF4-FFF2-40B4-BE49-F238E27FC236}">
                <a16:creationId xmlns:a16="http://schemas.microsoft.com/office/drawing/2014/main" id="{13977F9D-30CC-864E-A714-C485EF9FDFE4}"/>
              </a:ext>
            </a:extLst>
          </p:cNvPr>
          <p:cNvSpPr>
            <a:spLocks noGrp="1"/>
          </p:cNvSpPr>
          <p:nvPr>
            <p:ph type="pic" sz="quarter" idx="18"/>
          </p:nvPr>
        </p:nvSpPr>
        <p:spPr>
          <a:xfrm>
            <a:off x="10989896" y="0"/>
            <a:ext cx="13387754" cy="6746873"/>
          </a:xfrm>
          <a:prstGeom prst="rect">
            <a:avLst/>
          </a:prstGeom>
          <a:solidFill>
            <a:schemeClr val="bg1">
              <a:lumMod val="95000"/>
            </a:schemeClr>
          </a:solidFill>
        </p:spPr>
        <p:txBody>
          <a:bodyPr>
            <a:normAutofit/>
          </a:bodyPr>
          <a:lstStyle>
            <a:lvl1pPr>
              <a:defRPr sz="2101"/>
            </a:lvl1pPr>
          </a:lstStyle>
          <a:p>
            <a:endParaRPr lang="en-US" dirty="0"/>
          </a:p>
        </p:txBody>
      </p:sp>
      <p:sp>
        <p:nvSpPr>
          <p:cNvPr id="11" name="Picture Placeholder 8">
            <a:extLst>
              <a:ext uri="{FF2B5EF4-FFF2-40B4-BE49-F238E27FC236}">
                <a16:creationId xmlns:a16="http://schemas.microsoft.com/office/drawing/2014/main" id="{98A6CDA0-2BD1-D143-BCCD-EECEBE6296D4}"/>
              </a:ext>
            </a:extLst>
          </p:cNvPr>
          <p:cNvSpPr>
            <a:spLocks noGrp="1"/>
          </p:cNvSpPr>
          <p:nvPr>
            <p:ph type="pic" sz="quarter" idx="19"/>
          </p:nvPr>
        </p:nvSpPr>
        <p:spPr>
          <a:xfrm>
            <a:off x="10989896" y="6969128"/>
            <a:ext cx="13387754" cy="6746873"/>
          </a:xfrm>
          <a:prstGeom prst="rect">
            <a:avLst/>
          </a:prstGeom>
          <a:solidFill>
            <a:schemeClr val="bg1">
              <a:lumMod val="95000"/>
            </a:schemeClr>
          </a:solidFill>
        </p:spPr>
        <p:txBody>
          <a:bodyPr>
            <a:normAutofit/>
          </a:bodyPr>
          <a:lstStyle>
            <a:lvl1pPr>
              <a:defRPr sz="2101"/>
            </a:lvl1pPr>
          </a:lstStyle>
          <a:p>
            <a:endParaRPr lang="en-US" dirty="0"/>
          </a:p>
        </p:txBody>
      </p:sp>
    </p:spTree>
    <p:extLst>
      <p:ext uri="{BB962C8B-B14F-4D97-AF65-F5344CB8AC3E}">
        <p14:creationId xmlns:p14="http://schemas.microsoft.com/office/powerpoint/2010/main" val="185991251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8_Slide">
    <p:spTree>
      <p:nvGrpSpPr>
        <p:cNvPr id="1" name=""/>
        <p:cNvGrpSpPr/>
        <p:nvPr/>
      </p:nvGrpSpPr>
      <p:grpSpPr>
        <a:xfrm>
          <a:off x="0" y="0"/>
          <a:ext cx="0" cy="0"/>
          <a:chOff x="0" y="0"/>
          <a:chExt cx="0" cy="0"/>
        </a:xfrm>
      </p:grpSpPr>
      <p:sp>
        <p:nvSpPr>
          <p:cNvPr id="5" name="Picture Placeholder 8">
            <a:extLst>
              <a:ext uri="{FF2B5EF4-FFF2-40B4-BE49-F238E27FC236}">
                <a16:creationId xmlns:a16="http://schemas.microsoft.com/office/drawing/2014/main" id="{6B727B2E-CA4B-3447-9CD2-6C4BD70EADD0}"/>
              </a:ext>
            </a:extLst>
          </p:cNvPr>
          <p:cNvSpPr>
            <a:spLocks noGrp="1"/>
          </p:cNvSpPr>
          <p:nvPr>
            <p:ph type="pic" sz="quarter" idx="18"/>
          </p:nvPr>
        </p:nvSpPr>
        <p:spPr>
          <a:xfrm>
            <a:off x="-372108" y="-342899"/>
            <a:ext cx="25121868" cy="9173390"/>
          </a:xfrm>
          <a:prstGeom prst="rect">
            <a:avLst/>
          </a:prstGeom>
          <a:solidFill>
            <a:schemeClr val="bg1">
              <a:lumMod val="95000"/>
            </a:schemeClr>
          </a:solidFill>
        </p:spPr>
        <p:txBody>
          <a:bodyPr>
            <a:normAutofit/>
          </a:bodyPr>
          <a:lstStyle>
            <a:lvl1pPr>
              <a:defRPr sz="2101"/>
            </a:lvl1pPr>
          </a:lstStyle>
          <a:p>
            <a:endParaRPr lang="en-US" dirty="0"/>
          </a:p>
        </p:txBody>
      </p:sp>
    </p:spTree>
    <p:extLst>
      <p:ext uri="{BB962C8B-B14F-4D97-AF65-F5344CB8AC3E}">
        <p14:creationId xmlns:p14="http://schemas.microsoft.com/office/powerpoint/2010/main" val="77641181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9_Slide">
    <p:spTree>
      <p:nvGrpSpPr>
        <p:cNvPr id="1" name=""/>
        <p:cNvGrpSpPr/>
        <p:nvPr/>
      </p:nvGrpSpPr>
      <p:grpSpPr>
        <a:xfrm>
          <a:off x="0" y="0"/>
          <a:ext cx="0" cy="0"/>
          <a:chOff x="0" y="0"/>
          <a:chExt cx="0" cy="0"/>
        </a:xfrm>
      </p:grpSpPr>
      <p:sp>
        <p:nvSpPr>
          <p:cNvPr id="5" name="Picture Placeholder 8">
            <a:extLst>
              <a:ext uri="{FF2B5EF4-FFF2-40B4-BE49-F238E27FC236}">
                <a16:creationId xmlns:a16="http://schemas.microsoft.com/office/drawing/2014/main" id="{6B727B2E-CA4B-3447-9CD2-6C4BD70EADD0}"/>
              </a:ext>
            </a:extLst>
          </p:cNvPr>
          <p:cNvSpPr>
            <a:spLocks noGrp="1"/>
          </p:cNvSpPr>
          <p:nvPr>
            <p:ph type="pic" sz="quarter" idx="18"/>
          </p:nvPr>
        </p:nvSpPr>
        <p:spPr>
          <a:xfrm>
            <a:off x="13564958" y="1745045"/>
            <a:ext cx="10812692" cy="6087282"/>
          </a:xfrm>
          <a:prstGeom prst="rect">
            <a:avLst/>
          </a:prstGeom>
          <a:solidFill>
            <a:schemeClr val="bg1">
              <a:lumMod val="95000"/>
            </a:schemeClr>
          </a:solidFill>
        </p:spPr>
        <p:txBody>
          <a:bodyPr>
            <a:normAutofit/>
          </a:bodyPr>
          <a:lstStyle>
            <a:lvl1pPr>
              <a:defRPr sz="2101"/>
            </a:lvl1pPr>
          </a:lstStyle>
          <a:p>
            <a:endParaRPr lang="en-US" dirty="0"/>
          </a:p>
        </p:txBody>
      </p:sp>
    </p:spTree>
    <p:extLst>
      <p:ext uri="{BB962C8B-B14F-4D97-AF65-F5344CB8AC3E}">
        <p14:creationId xmlns:p14="http://schemas.microsoft.com/office/powerpoint/2010/main" val="223520158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0_Slide">
    <p:spTree>
      <p:nvGrpSpPr>
        <p:cNvPr id="1" name=""/>
        <p:cNvGrpSpPr/>
        <p:nvPr/>
      </p:nvGrpSpPr>
      <p:grpSpPr>
        <a:xfrm>
          <a:off x="0" y="0"/>
          <a:ext cx="0" cy="0"/>
          <a:chOff x="0" y="0"/>
          <a:chExt cx="0" cy="0"/>
        </a:xfrm>
      </p:grpSpPr>
      <p:sp>
        <p:nvSpPr>
          <p:cNvPr id="5" name="Picture Placeholder 8">
            <a:extLst>
              <a:ext uri="{FF2B5EF4-FFF2-40B4-BE49-F238E27FC236}">
                <a16:creationId xmlns:a16="http://schemas.microsoft.com/office/drawing/2014/main" id="{6B727B2E-CA4B-3447-9CD2-6C4BD70EADD0}"/>
              </a:ext>
            </a:extLst>
          </p:cNvPr>
          <p:cNvSpPr>
            <a:spLocks noGrp="1"/>
          </p:cNvSpPr>
          <p:nvPr>
            <p:ph type="pic" sz="quarter" idx="18"/>
          </p:nvPr>
        </p:nvSpPr>
        <p:spPr>
          <a:xfrm>
            <a:off x="0" y="6029077"/>
            <a:ext cx="10812692" cy="6087282"/>
          </a:xfrm>
          <a:prstGeom prst="rect">
            <a:avLst/>
          </a:prstGeom>
          <a:solidFill>
            <a:schemeClr val="bg1">
              <a:lumMod val="95000"/>
            </a:schemeClr>
          </a:solidFill>
        </p:spPr>
        <p:txBody>
          <a:bodyPr>
            <a:normAutofit/>
          </a:bodyPr>
          <a:lstStyle>
            <a:lvl1pPr>
              <a:defRPr sz="2101"/>
            </a:lvl1pPr>
          </a:lstStyle>
          <a:p>
            <a:endParaRPr lang="en-US" dirty="0"/>
          </a:p>
        </p:txBody>
      </p:sp>
    </p:spTree>
    <p:extLst>
      <p:ext uri="{BB962C8B-B14F-4D97-AF65-F5344CB8AC3E}">
        <p14:creationId xmlns:p14="http://schemas.microsoft.com/office/powerpoint/2010/main" val="81442275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1_Slide">
    <p:spTree>
      <p:nvGrpSpPr>
        <p:cNvPr id="1" name=""/>
        <p:cNvGrpSpPr/>
        <p:nvPr/>
      </p:nvGrpSpPr>
      <p:grpSpPr>
        <a:xfrm>
          <a:off x="0" y="0"/>
          <a:ext cx="0" cy="0"/>
          <a:chOff x="0" y="0"/>
          <a:chExt cx="0" cy="0"/>
        </a:xfrm>
      </p:grpSpPr>
      <p:sp>
        <p:nvSpPr>
          <p:cNvPr id="5" name="Picture Placeholder 8">
            <a:extLst>
              <a:ext uri="{FF2B5EF4-FFF2-40B4-BE49-F238E27FC236}">
                <a16:creationId xmlns:a16="http://schemas.microsoft.com/office/drawing/2014/main" id="{6B727B2E-CA4B-3447-9CD2-6C4BD70EADD0}"/>
              </a:ext>
            </a:extLst>
          </p:cNvPr>
          <p:cNvSpPr>
            <a:spLocks noGrp="1"/>
          </p:cNvSpPr>
          <p:nvPr>
            <p:ph type="pic" sz="quarter" idx="18"/>
          </p:nvPr>
        </p:nvSpPr>
        <p:spPr>
          <a:xfrm>
            <a:off x="0" y="-1"/>
            <a:ext cx="12188814" cy="8642553"/>
          </a:xfrm>
          <a:prstGeom prst="rect">
            <a:avLst/>
          </a:prstGeom>
          <a:solidFill>
            <a:schemeClr val="bg1">
              <a:lumMod val="95000"/>
            </a:schemeClr>
          </a:solidFill>
        </p:spPr>
        <p:txBody>
          <a:bodyPr>
            <a:normAutofit/>
          </a:bodyPr>
          <a:lstStyle>
            <a:lvl1pPr>
              <a:defRPr sz="2101"/>
            </a:lvl1pPr>
          </a:lstStyle>
          <a:p>
            <a:endParaRPr lang="en-US" dirty="0"/>
          </a:p>
        </p:txBody>
      </p:sp>
      <p:sp>
        <p:nvSpPr>
          <p:cNvPr id="6" name="Picture Placeholder 8">
            <a:extLst>
              <a:ext uri="{FF2B5EF4-FFF2-40B4-BE49-F238E27FC236}">
                <a16:creationId xmlns:a16="http://schemas.microsoft.com/office/drawing/2014/main" id="{1DFE7002-CF14-B440-9BA8-C4907994043E}"/>
              </a:ext>
            </a:extLst>
          </p:cNvPr>
          <p:cNvSpPr>
            <a:spLocks noGrp="1"/>
          </p:cNvSpPr>
          <p:nvPr>
            <p:ph type="pic" sz="quarter" idx="14"/>
          </p:nvPr>
        </p:nvSpPr>
        <p:spPr>
          <a:xfrm>
            <a:off x="12188814" y="-342899"/>
            <a:ext cx="12560946" cy="14401798"/>
          </a:xfrm>
          <a:prstGeom prst="rect">
            <a:avLst/>
          </a:prstGeom>
          <a:solidFill>
            <a:schemeClr val="bg1">
              <a:lumMod val="95000"/>
            </a:schemeClr>
          </a:solidFill>
        </p:spPr>
        <p:txBody>
          <a:bodyPr>
            <a:normAutofit/>
          </a:bodyPr>
          <a:lstStyle>
            <a:lvl1pPr>
              <a:defRPr sz="2101"/>
            </a:lvl1pPr>
          </a:lstStyle>
          <a:p>
            <a:endParaRPr lang="en-US" dirty="0"/>
          </a:p>
        </p:txBody>
      </p:sp>
    </p:spTree>
    <p:extLst>
      <p:ext uri="{BB962C8B-B14F-4D97-AF65-F5344CB8AC3E}">
        <p14:creationId xmlns:p14="http://schemas.microsoft.com/office/powerpoint/2010/main" val="285944326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2_Slide">
    <p:spTree>
      <p:nvGrpSpPr>
        <p:cNvPr id="1" name=""/>
        <p:cNvGrpSpPr/>
        <p:nvPr/>
      </p:nvGrpSpPr>
      <p:grpSpPr>
        <a:xfrm>
          <a:off x="0" y="0"/>
          <a:ext cx="0" cy="0"/>
          <a:chOff x="0" y="0"/>
          <a:chExt cx="0" cy="0"/>
        </a:xfrm>
      </p:grpSpPr>
      <p:sp>
        <p:nvSpPr>
          <p:cNvPr id="5" name="Picture Placeholder 8">
            <a:extLst>
              <a:ext uri="{FF2B5EF4-FFF2-40B4-BE49-F238E27FC236}">
                <a16:creationId xmlns:a16="http://schemas.microsoft.com/office/drawing/2014/main" id="{6B727B2E-CA4B-3447-9CD2-6C4BD70EADD0}"/>
              </a:ext>
            </a:extLst>
          </p:cNvPr>
          <p:cNvSpPr>
            <a:spLocks noGrp="1"/>
          </p:cNvSpPr>
          <p:nvPr>
            <p:ph type="pic" sz="quarter" idx="18"/>
          </p:nvPr>
        </p:nvSpPr>
        <p:spPr>
          <a:xfrm>
            <a:off x="14168141" y="1745045"/>
            <a:ext cx="8148569" cy="10225910"/>
          </a:xfrm>
          <a:prstGeom prst="rect">
            <a:avLst/>
          </a:prstGeom>
          <a:solidFill>
            <a:schemeClr val="bg1">
              <a:lumMod val="95000"/>
            </a:schemeClr>
          </a:solidFill>
        </p:spPr>
        <p:txBody>
          <a:bodyPr>
            <a:normAutofit/>
          </a:bodyPr>
          <a:lstStyle>
            <a:lvl1pPr>
              <a:defRPr sz="2101"/>
            </a:lvl1pPr>
          </a:lstStyle>
          <a:p>
            <a:endParaRPr lang="en-US" dirty="0"/>
          </a:p>
        </p:txBody>
      </p:sp>
    </p:spTree>
    <p:extLst>
      <p:ext uri="{BB962C8B-B14F-4D97-AF65-F5344CB8AC3E}">
        <p14:creationId xmlns:p14="http://schemas.microsoft.com/office/powerpoint/2010/main" val="106586650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3_Slide">
    <p:spTree>
      <p:nvGrpSpPr>
        <p:cNvPr id="1" name=""/>
        <p:cNvGrpSpPr/>
        <p:nvPr/>
      </p:nvGrpSpPr>
      <p:grpSpPr>
        <a:xfrm>
          <a:off x="0" y="0"/>
          <a:ext cx="0" cy="0"/>
          <a:chOff x="0" y="0"/>
          <a:chExt cx="0" cy="0"/>
        </a:xfrm>
      </p:grpSpPr>
      <p:sp>
        <p:nvSpPr>
          <p:cNvPr id="5" name="Picture Placeholder 8">
            <a:extLst>
              <a:ext uri="{FF2B5EF4-FFF2-40B4-BE49-F238E27FC236}">
                <a16:creationId xmlns:a16="http://schemas.microsoft.com/office/drawing/2014/main" id="{6B727B2E-CA4B-3447-9CD2-6C4BD70EADD0}"/>
              </a:ext>
            </a:extLst>
          </p:cNvPr>
          <p:cNvSpPr>
            <a:spLocks noGrp="1"/>
          </p:cNvSpPr>
          <p:nvPr>
            <p:ph type="pic" sz="quarter" idx="18"/>
          </p:nvPr>
        </p:nvSpPr>
        <p:spPr>
          <a:xfrm>
            <a:off x="-372108" y="-342899"/>
            <a:ext cx="25121868" cy="9963150"/>
          </a:xfrm>
          <a:prstGeom prst="rect">
            <a:avLst/>
          </a:prstGeom>
          <a:solidFill>
            <a:schemeClr val="bg1">
              <a:lumMod val="95000"/>
            </a:schemeClr>
          </a:solidFill>
        </p:spPr>
        <p:txBody>
          <a:bodyPr>
            <a:normAutofit/>
          </a:bodyPr>
          <a:lstStyle>
            <a:lvl1pPr>
              <a:defRPr sz="2101"/>
            </a:lvl1pPr>
          </a:lstStyle>
          <a:p>
            <a:endParaRPr lang="en-US" dirty="0"/>
          </a:p>
        </p:txBody>
      </p:sp>
    </p:spTree>
    <p:extLst>
      <p:ext uri="{BB962C8B-B14F-4D97-AF65-F5344CB8AC3E}">
        <p14:creationId xmlns:p14="http://schemas.microsoft.com/office/powerpoint/2010/main" val="321843451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4_Slide">
    <p:spTree>
      <p:nvGrpSpPr>
        <p:cNvPr id="1" name=""/>
        <p:cNvGrpSpPr/>
        <p:nvPr/>
      </p:nvGrpSpPr>
      <p:grpSpPr>
        <a:xfrm>
          <a:off x="0" y="0"/>
          <a:ext cx="0" cy="0"/>
          <a:chOff x="0" y="0"/>
          <a:chExt cx="0" cy="0"/>
        </a:xfrm>
      </p:grpSpPr>
      <p:sp>
        <p:nvSpPr>
          <p:cNvPr id="5" name="Picture Placeholder 8">
            <a:extLst>
              <a:ext uri="{FF2B5EF4-FFF2-40B4-BE49-F238E27FC236}">
                <a16:creationId xmlns:a16="http://schemas.microsoft.com/office/drawing/2014/main" id="{6B727B2E-CA4B-3447-9CD2-6C4BD70EADD0}"/>
              </a:ext>
            </a:extLst>
          </p:cNvPr>
          <p:cNvSpPr>
            <a:spLocks noGrp="1"/>
          </p:cNvSpPr>
          <p:nvPr>
            <p:ph type="pic" sz="quarter" idx="18"/>
          </p:nvPr>
        </p:nvSpPr>
        <p:spPr>
          <a:xfrm>
            <a:off x="2060940" y="1745045"/>
            <a:ext cx="8148569" cy="10225910"/>
          </a:xfrm>
          <a:prstGeom prst="rect">
            <a:avLst/>
          </a:prstGeom>
          <a:solidFill>
            <a:schemeClr val="bg1">
              <a:lumMod val="95000"/>
            </a:schemeClr>
          </a:solidFill>
        </p:spPr>
        <p:txBody>
          <a:bodyPr>
            <a:normAutofit/>
          </a:bodyPr>
          <a:lstStyle>
            <a:lvl1pPr>
              <a:defRPr sz="2101"/>
            </a:lvl1pPr>
          </a:lstStyle>
          <a:p>
            <a:endParaRPr lang="en-US" dirty="0"/>
          </a:p>
        </p:txBody>
      </p:sp>
    </p:spTree>
    <p:extLst>
      <p:ext uri="{BB962C8B-B14F-4D97-AF65-F5344CB8AC3E}">
        <p14:creationId xmlns:p14="http://schemas.microsoft.com/office/powerpoint/2010/main" val="72490162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5_Slide">
    <p:spTree>
      <p:nvGrpSpPr>
        <p:cNvPr id="1" name=""/>
        <p:cNvGrpSpPr/>
        <p:nvPr/>
      </p:nvGrpSpPr>
      <p:grpSpPr>
        <a:xfrm>
          <a:off x="0" y="0"/>
          <a:ext cx="0" cy="0"/>
          <a:chOff x="0" y="0"/>
          <a:chExt cx="0" cy="0"/>
        </a:xfrm>
      </p:grpSpPr>
      <p:sp>
        <p:nvSpPr>
          <p:cNvPr id="6" name="Picture Placeholder 8">
            <a:extLst>
              <a:ext uri="{FF2B5EF4-FFF2-40B4-BE49-F238E27FC236}">
                <a16:creationId xmlns:a16="http://schemas.microsoft.com/office/drawing/2014/main" id="{1DFE7002-CF14-B440-9BA8-C4907994043E}"/>
              </a:ext>
            </a:extLst>
          </p:cNvPr>
          <p:cNvSpPr>
            <a:spLocks noGrp="1"/>
          </p:cNvSpPr>
          <p:nvPr>
            <p:ph type="pic" sz="quarter" idx="14"/>
          </p:nvPr>
        </p:nvSpPr>
        <p:spPr>
          <a:xfrm>
            <a:off x="12092946" y="-342899"/>
            <a:ext cx="12656814" cy="14401798"/>
          </a:xfrm>
          <a:prstGeom prst="rect">
            <a:avLst/>
          </a:prstGeom>
          <a:solidFill>
            <a:schemeClr val="bg1">
              <a:lumMod val="95000"/>
            </a:schemeClr>
          </a:solidFill>
        </p:spPr>
        <p:txBody>
          <a:bodyPr>
            <a:normAutofit/>
          </a:bodyPr>
          <a:lstStyle>
            <a:lvl1pPr>
              <a:defRPr sz="2101"/>
            </a:lvl1pPr>
          </a:lstStyle>
          <a:p>
            <a:endParaRPr lang="en-US" dirty="0"/>
          </a:p>
        </p:txBody>
      </p:sp>
      <p:sp>
        <p:nvSpPr>
          <p:cNvPr id="5" name="Picture Placeholder 8">
            <a:extLst>
              <a:ext uri="{FF2B5EF4-FFF2-40B4-BE49-F238E27FC236}">
                <a16:creationId xmlns:a16="http://schemas.microsoft.com/office/drawing/2014/main" id="{6B727B2E-CA4B-3447-9CD2-6C4BD70EADD0}"/>
              </a:ext>
            </a:extLst>
          </p:cNvPr>
          <p:cNvSpPr>
            <a:spLocks noGrp="1"/>
          </p:cNvSpPr>
          <p:nvPr>
            <p:ph type="pic" sz="quarter" idx="18"/>
          </p:nvPr>
        </p:nvSpPr>
        <p:spPr>
          <a:xfrm>
            <a:off x="9732952" y="2557144"/>
            <a:ext cx="4826255" cy="8554603"/>
          </a:xfrm>
          <a:prstGeom prst="rect">
            <a:avLst/>
          </a:prstGeom>
          <a:solidFill>
            <a:schemeClr val="bg1">
              <a:lumMod val="95000"/>
            </a:schemeClr>
          </a:solidFill>
        </p:spPr>
        <p:txBody>
          <a:bodyPr>
            <a:normAutofit/>
          </a:bodyPr>
          <a:lstStyle>
            <a:lvl1pPr>
              <a:defRPr sz="2101"/>
            </a:lvl1pPr>
          </a:lstStyle>
          <a:p>
            <a:endParaRPr lang="en-US" dirty="0"/>
          </a:p>
        </p:txBody>
      </p:sp>
    </p:spTree>
    <p:extLst>
      <p:ext uri="{BB962C8B-B14F-4D97-AF65-F5344CB8AC3E}">
        <p14:creationId xmlns:p14="http://schemas.microsoft.com/office/powerpoint/2010/main" val="315496783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6_Slide">
    <p:spTree>
      <p:nvGrpSpPr>
        <p:cNvPr id="1" name=""/>
        <p:cNvGrpSpPr/>
        <p:nvPr/>
      </p:nvGrpSpPr>
      <p:grpSpPr>
        <a:xfrm>
          <a:off x="0" y="0"/>
          <a:ext cx="0" cy="0"/>
          <a:chOff x="0" y="0"/>
          <a:chExt cx="0" cy="0"/>
        </a:xfrm>
      </p:grpSpPr>
      <p:sp>
        <p:nvSpPr>
          <p:cNvPr id="5" name="Picture Placeholder 8">
            <a:extLst>
              <a:ext uri="{FF2B5EF4-FFF2-40B4-BE49-F238E27FC236}">
                <a16:creationId xmlns:a16="http://schemas.microsoft.com/office/drawing/2014/main" id="{6B727B2E-CA4B-3447-9CD2-6C4BD70EADD0}"/>
              </a:ext>
            </a:extLst>
          </p:cNvPr>
          <p:cNvSpPr>
            <a:spLocks noGrp="1"/>
          </p:cNvSpPr>
          <p:nvPr>
            <p:ph type="pic" sz="quarter" idx="18"/>
          </p:nvPr>
        </p:nvSpPr>
        <p:spPr>
          <a:xfrm>
            <a:off x="-372108" y="-342899"/>
            <a:ext cx="25121868" cy="7200899"/>
          </a:xfrm>
          <a:prstGeom prst="rect">
            <a:avLst/>
          </a:prstGeom>
          <a:solidFill>
            <a:schemeClr val="bg1">
              <a:lumMod val="95000"/>
            </a:schemeClr>
          </a:solidFill>
        </p:spPr>
        <p:txBody>
          <a:bodyPr>
            <a:normAutofit/>
          </a:bodyPr>
          <a:lstStyle>
            <a:lvl1pPr>
              <a:defRPr sz="2101"/>
            </a:lvl1pPr>
          </a:lstStyle>
          <a:p>
            <a:endParaRPr lang="en-US" dirty="0"/>
          </a:p>
        </p:txBody>
      </p:sp>
      <p:sp>
        <p:nvSpPr>
          <p:cNvPr id="8" name="Picture Placeholder 8">
            <a:extLst>
              <a:ext uri="{FF2B5EF4-FFF2-40B4-BE49-F238E27FC236}">
                <a16:creationId xmlns:a16="http://schemas.microsoft.com/office/drawing/2014/main" id="{31AE1F43-039F-B846-85F6-76E0BF741135}"/>
              </a:ext>
            </a:extLst>
          </p:cNvPr>
          <p:cNvSpPr>
            <a:spLocks noGrp="1"/>
          </p:cNvSpPr>
          <p:nvPr>
            <p:ph type="pic" sz="quarter" idx="19"/>
          </p:nvPr>
        </p:nvSpPr>
        <p:spPr>
          <a:xfrm>
            <a:off x="16015373" y="2557144"/>
            <a:ext cx="4826255" cy="8554603"/>
          </a:xfrm>
          <a:prstGeom prst="rect">
            <a:avLst/>
          </a:prstGeom>
          <a:solidFill>
            <a:schemeClr val="bg1">
              <a:lumMod val="95000"/>
            </a:schemeClr>
          </a:solidFill>
        </p:spPr>
        <p:txBody>
          <a:bodyPr>
            <a:normAutofit/>
          </a:bodyPr>
          <a:lstStyle>
            <a:lvl1pPr>
              <a:defRPr sz="2101"/>
            </a:lvl1pPr>
          </a:lstStyle>
          <a:p>
            <a:endParaRPr lang="en-US" dirty="0"/>
          </a:p>
        </p:txBody>
      </p:sp>
    </p:spTree>
    <p:extLst>
      <p:ext uri="{BB962C8B-B14F-4D97-AF65-F5344CB8AC3E}">
        <p14:creationId xmlns:p14="http://schemas.microsoft.com/office/powerpoint/2010/main" val="20288911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lide">
    <p:spTree>
      <p:nvGrpSpPr>
        <p:cNvPr id="1" name=""/>
        <p:cNvGrpSpPr/>
        <p:nvPr/>
      </p:nvGrpSpPr>
      <p:grpSpPr>
        <a:xfrm>
          <a:off x="0" y="0"/>
          <a:ext cx="0" cy="0"/>
          <a:chOff x="0" y="0"/>
          <a:chExt cx="0" cy="0"/>
        </a:xfrm>
      </p:grpSpPr>
      <p:sp>
        <p:nvSpPr>
          <p:cNvPr id="3" name="Picture Placeholder 6">
            <a:extLst>
              <a:ext uri="{FF2B5EF4-FFF2-40B4-BE49-F238E27FC236}">
                <a16:creationId xmlns:a16="http://schemas.microsoft.com/office/drawing/2014/main" id="{FFDFDCDC-D34B-1D41-99F0-D3A30B5AD8D4}"/>
              </a:ext>
            </a:extLst>
          </p:cNvPr>
          <p:cNvSpPr>
            <a:spLocks noGrp="1"/>
          </p:cNvSpPr>
          <p:nvPr>
            <p:ph type="pic" sz="quarter" idx="14"/>
          </p:nvPr>
        </p:nvSpPr>
        <p:spPr>
          <a:xfrm>
            <a:off x="16032067" y="4083595"/>
            <a:ext cx="5541652" cy="5548810"/>
          </a:xfrm>
          <a:prstGeom prst="ellipse">
            <a:avLst/>
          </a:prstGeom>
          <a:solidFill>
            <a:schemeClr val="bg1">
              <a:lumMod val="95000"/>
            </a:schemeClr>
          </a:solidFill>
        </p:spPr>
        <p:txBody>
          <a:bodyPr>
            <a:normAutofit/>
          </a:bodyPr>
          <a:lstStyle>
            <a:lvl1pPr>
              <a:defRPr sz="1500"/>
            </a:lvl1pPr>
          </a:lstStyle>
          <a:p>
            <a:endParaRPr lang="en-US" dirty="0"/>
          </a:p>
        </p:txBody>
      </p:sp>
    </p:spTree>
    <p:extLst>
      <p:ext uri="{BB962C8B-B14F-4D97-AF65-F5344CB8AC3E}">
        <p14:creationId xmlns:p14="http://schemas.microsoft.com/office/powerpoint/2010/main" val="4508958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7_Slide">
    <p:spTree>
      <p:nvGrpSpPr>
        <p:cNvPr id="1" name=""/>
        <p:cNvGrpSpPr/>
        <p:nvPr/>
      </p:nvGrpSpPr>
      <p:grpSpPr>
        <a:xfrm>
          <a:off x="0" y="0"/>
          <a:ext cx="0" cy="0"/>
          <a:chOff x="0" y="0"/>
          <a:chExt cx="0" cy="0"/>
        </a:xfrm>
      </p:grpSpPr>
      <p:sp>
        <p:nvSpPr>
          <p:cNvPr id="8" name="Picture Placeholder 8">
            <a:extLst>
              <a:ext uri="{FF2B5EF4-FFF2-40B4-BE49-F238E27FC236}">
                <a16:creationId xmlns:a16="http://schemas.microsoft.com/office/drawing/2014/main" id="{31AE1F43-039F-B846-85F6-76E0BF741135}"/>
              </a:ext>
            </a:extLst>
          </p:cNvPr>
          <p:cNvSpPr>
            <a:spLocks noGrp="1"/>
          </p:cNvSpPr>
          <p:nvPr>
            <p:ph type="pic" sz="quarter" idx="19"/>
          </p:nvPr>
        </p:nvSpPr>
        <p:spPr>
          <a:xfrm>
            <a:off x="8447425" y="5688083"/>
            <a:ext cx="7136929" cy="9543357"/>
          </a:xfrm>
          <a:prstGeom prst="rect">
            <a:avLst/>
          </a:prstGeom>
          <a:solidFill>
            <a:schemeClr val="bg1">
              <a:lumMod val="95000"/>
            </a:schemeClr>
          </a:solidFill>
        </p:spPr>
        <p:txBody>
          <a:bodyPr>
            <a:normAutofit/>
          </a:bodyPr>
          <a:lstStyle>
            <a:lvl1pPr>
              <a:defRPr sz="2101"/>
            </a:lvl1pPr>
          </a:lstStyle>
          <a:p>
            <a:endParaRPr lang="en-US" dirty="0"/>
          </a:p>
        </p:txBody>
      </p:sp>
    </p:spTree>
    <p:extLst>
      <p:ext uri="{BB962C8B-B14F-4D97-AF65-F5344CB8AC3E}">
        <p14:creationId xmlns:p14="http://schemas.microsoft.com/office/powerpoint/2010/main" val="210713671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8_Slide">
    <p:spTree>
      <p:nvGrpSpPr>
        <p:cNvPr id="1" name=""/>
        <p:cNvGrpSpPr/>
        <p:nvPr/>
      </p:nvGrpSpPr>
      <p:grpSpPr>
        <a:xfrm>
          <a:off x="0" y="0"/>
          <a:ext cx="0" cy="0"/>
          <a:chOff x="0" y="0"/>
          <a:chExt cx="0" cy="0"/>
        </a:xfrm>
      </p:grpSpPr>
      <p:sp>
        <p:nvSpPr>
          <p:cNvPr id="5" name="Picture Placeholder 8">
            <a:extLst>
              <a:ext uri="{FF2B5EF4-FFF2-40B4-BE49-F238E27FC236}">
                <a16:creationId xmlns:a16="http://schemas.microsoft.com/office/drawing/2014/main" id="{F7297099-F531-4E4D-AC60-EECFF55D5EA6}"/>
              </a:ext>
            </a:extLst>
          </p:cNvPr>
          <p:cNvSpPr>
            <a:spLocks noGrp="1"/>
          </p:cNvSpPr>
          <p:nvPr>
            <p:ph type="pic" sz="quarter" idx="14"/>
          </p:nvPr>
        </p:nvSpPr>
        <p:spPr>
          <a:xfrm>
            <a:off x="-372108" y="4475729"/>
            <a:ext cx="25121868" cy="9583170"/>
          </a:xfrm>
          <a:prstGeom prst="rect">
            <a:avLst/>
          </a:prstGeom>
          <a:solidFill>
            <a:schemeClr val="bg1">
              <a:lumMod val="95000"/>
            </a:schemeClr>
          </a:solidFill>
        </p:spPr>
        <p:txBody>
          <a:bodyPr>
            <a:normAutofit/>
          </a:bodyPr>
          <a:lstStyle>
            <a:lvl1pPr>
              <a:defRPr sz="2101"/>
            </a:lvl1pPr>
          </a:lstStyle>
          <a:p>
            <a:endParaRPr lang="en-US" dirty="0"/>
          </a:p>
        </p:txBody>
      </p:sp>
      <p:sp>
        <p:nvSpPr>
          <p:cNvPr id="8" name="Picture Placeholder 8">
            <a:extLst>
              <a:ext uri="{FF2B5EF4-FFF2-40B4-BE49-F238E27FC236}">
                <a16:creationId xmlns:a16="http://schemas.microsoft.com/office/drawing/2014/main" id="{31AE1F43-039F-B846-85F6-76E0BF741135}"/>
              </a:ext>
            </a:extLst>
          </p:cNvPr>
          <p:cNvSpPr>
            <a:spLocks noGrp="1"/>
          </p:cNvSpPr>
          <p:nvPr>
            <p:ph type="pic" sz="quarter" idx="19"/>
          </p:nvPr>
        </p:nvSpPr>
        <p:spPr>
          <a:xfrm>
            <a:off x="2682349" y="2288167"/>
            <a:ext cx="6910266" cy="9240269"/>
          </a:xfrm>
          <a:prstGeom prst="rect">
            <a:avLst/>
          </a:prstGeom>
          <a:solidFill>
            <a:schemeClr val="bg1">
              <a:lumMod val="95000"/>
            </a:schemeClr>
          </a:solidFill>
        </p:spPr>
        <p:txBody>
          <a:bodyPr>
            <a:normAutofit/>
          </a:bodyPr>
          <a:lstStyle>
            <a:lvl1pPr>
              <a:defRPr sz="2101"/>
            </a:lvl1pPr>
          </a:lstStyle>
          <a:p>
            <a:endParaRPr lang="en-US" dirty="0"/>
          </a:p>
        </p:txBody>
      </p:sp>
    </p:spTree>
    <p:extLst>
      <p:ext uri="{BB962C8B-B14F-4D97-AF65-F5344CB8AC3E}">
        <p14:creationId xmlns:p14="http://schemas.microsoft.com/office/powerpoint/2010/main" val="248726998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9_Slide">
    <p:spTree>
      <p:nvGrpSpPr>
        <p:cNvPr id="1" name=""/>
        <p:cNvGrpSpPr/>
        <p:nvPr/>
      </p:nvGrpSpPr>
      <p:grpSpPr>
        <a:xfrm>
          <a:off x="0" y="0"/>
          <a:ext cx="0" cy="0"/>
          <a:chOff x="0" y="0"/>
          <a:chExt cx="0" cy="0"/>
        </a:xfrm>
      </p:grpSpPr>
      <p:sp>
        <p:nvSpPr>
          <p:cNvPr id="8" name="Picture Placeholder 8">
            <a:extLst>
              <a:ext uri="{FF2B5EF4-FFF2-40B4-BE49-F238E27FC236}">
                <a16:creationId xmlns:a16="http://schemas.microsoft.com/office/drawing/2014/main" id="{31AE1F43-039F-B846-85F6-76E0BF741135}"/>
              </a:ext>
            </a:extLst>
          </p:cNvPr>
          <p:cNvSpPr>
            <a:spLocks noGrp="1"/>
          </p:cNvSpPr>
          <p:nvPr>
            <p:ph type="pic" sz="quarter" idx="19"/>
          </p:nvPr>
        </p:nvSpPr>
        <p:spPr>
          <a:xfrm>
            <a:off x="2629215" y="5815676"/>
            <a:ext cx="7335518" cy="4610028"/>
          </a:xfrm>
          <a:prstGeom prst="rect">
            <a:avLst/>
          </a:prstGeom>
          <a:solidFill>
            <a:schemeClr val="bg1">
              <a:lumMod val="95000"/>
            </a:schemeClr>
          </a:solidFill>
        </p:spPr>
        <p:txBody>
          <a:bodyPr>
            <a:normAutofit/>
          </a:bodyPr>
          <a:lstStyle>
            <a:lvl1pPr>
              <a:defRPr sz="2101"/>
            </a:lvl1pPr>
          </a:lstStyle>
          <a:p>
            <a:endParaRPr lang="en-US" dirty="0"/>
          </a:p>
        </p:txBody>
      </p:sp>
      <p:sp>
        <p:nvSpPr>
          <p:cNvPr id="9" name="Picture Placeholder 8">
            <a:extLst>
              <a:ext uri="{FF2B5EF4-FFF2-40B4-BE49-F238E27FC236}">
                <a16:creationId xmlns:a16="http://schemas.microsoft.com/office/drawing/2014/main" id="{0C8EF281-EEA8-F048-A28F-9E789CF287D4}"/>
              </a:ext>
            </a:extLst>
          </p:cNvPr>
          <p:cNvSpPr>
            <a:spLocks noGrp="1"/>
          </p:cNvSpPr>
          <p:nvPr>
            <p:ph type="pic" sz="quarter" idx="20"/>
          </p:nvPr>
        </p:nvSpPr>
        <p:spPr>
          <a:xfrm>
            <a:off x="14412917" y="5815676"/>
            <a:ext cx="7335518" cy="4610028"/>
          </a:xfrm>
          <a:prstGeom prst="rect">
            <a:avLst/>
          </a:prstGeom>
          <a:solidFill>
            <a:schemeClr val="bg1">
              <a:lumMod val="95000"/>
            </a:schemeClr>
          </a:solidFill>
        </p:spPr>
        <p:txBody>
          <a:bodyPr>
            <a:normAutofit/>
          </a:bodyPr>
          <a:lstStyle>
            <a:lvl1pPr>
              <a:defRPr sz="2101"/>
            </a:lvl1pPr>
          </a:lstStyle>
          <a:p>
            <a:endParaRPr lang="en-US" dirty="0"/>
          </a:p>
        </p:txBody>
      </p:sp>
      <p:sp>
        <p:nvSpPr>
          <p:cNvPr id="10" name="Picture Placeholder 8">
            <a:extLst>
              <a:ext uri="{FF2B5EF4-FFF2-40B4-BE49-F238E27FC236}">
                <a16:creationId xmlns:a16="http://schemas.microsoft.com/office/drawing/2014/main" id="{940428E3-8F5A-B042-91B8-5A125F16D8A7}"/>
              </a:ext>
            </a:extLst>
          </p:cNvPr>
          <p:cNvSpPr>
            <a:spLocks noGrp="1"/>
          </p:cNvSpPr>
          <p:nvPr>
            <p:ph type="pic" sz="quarter" idx="21"/>
          </p:nvPr>
        </p:nvSpPr>
        <p:spPr>
          <a:xfrm>
            <a:off x="7601285" y="5069325"/>
            <a:ext cx="9261708" cy="5783705"/>
          </a:xfrm>
          <a:prstGeom prst="rect">
            <a:avLst/>
          </a:prstGeom>
          <a:solidFill>
            <a:schemeClr val="bg1">
              <a:lumMod val="95000"/>
            </a:schemeClr>
          </a:solidFill>
        </p:spPr>
        <p:txBody>
          <a:bodyPr>
            <a:normAutofit/>
          </a:bodyPr>
          <a:lstStyle>
            <a:lvl1pPr>
              <a:defRPr sz="2101"/>
            </a:lvl1pPr>
          </a:lstStyle>
          <a:p>
            <a:endParaRPr lang="en-US" dirty="0"/>
          </a:p>
        </p:txBody>
      </p:sp>
    </p:spTree>
    <p:extLst>
      <p:ext uri="{BB962C8B-B14F-4D97-AF65-F5344CB8AC3E}">
        <p14:creationId xmlns:p14="http://schemas.microsoft.com/office/powerpoint/2010/main" val="280841019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30_Slide">
    <p:spTree>
      <p:nvGrpSpPr>
        <p:cNvPr id="1" name=""/>
        <p:cNvGrpSpPr/>
        <p:nvPr/>
      </p:nvGrpSpPr>
      <p:grpSpPr>
        <a:xfrm>
          <a:off x="0" y="0"/>
          <a:ext cx="0" cy="0"/>
          <a:chOff x="0" y="0"/>
          <a:chExt cx="0" cy="0"/>
        </a:xfrm>
      </p:grpSpPr>
      <p:sp>
        <p:nvSpPr>
          <p:cNvPr id="7" name="Picture Placeholder 8">
            <a:extLst>
              <a:ext uri="{FF2B5EF4-FFF2-40B4-BE49-F238E27FC236}">
                <a16:creationId xmlns:a16="http://schemas.microsoft.com/office/drawing/2014/main" id="{43C8414A-42B3-CF4E-BFBB-80E2DF446C86}"/>
              </a:ext>
            </a:extLst>
          </p:cNvPr>
          <p:cNvSpPr>
            <a:spLocks noGrp="1"/>
          </p:cNvSpPr>
          <p:nvPr>
            <p:ph type="pic" sz="quarter" idx="14"/>
          </p:nvPr>
        </p:nvSpPr>
        <p:spPr>
          <a:xfrm>
            <a:off x="-372108" y="4637313"/>
            <a:ext cx="25121868" cy="9421585"/>
          </a:xfrm>
          <a:prstGeom prst="rect">
            <a:avLst/>
          </a:prstGeom>
          <a:solidFill>
            <a:schemeClr val="bg1">
              <a:lumMod val="95000"/>
            </a:schemeClr>
          </a:solidFill>
        </p:spPr>
        <p:txBody>
          <a:bodyPr>
            <a:normAutofit/>
          </a:bodyPr>
          <a:lstStyle>
            <a:lvl1pPr>
              <a:defRPr sz="2101"/>
            </a:lvl1pPr>
          </a:lstStyle>
          <a:p>
            <a:endParaRPr lang="en-US" dirty="0"/>
          </a:p>
        </p:txBody>
      </p:sp>
      <p:sp>
        <p:nvSpPr>
          <p:cNvPr id="8" name="Picture Placeholder 8">
            <a:extLst>
              <a:ext uri="{FF2B5EF4-FFF2-40B4-BE49-F238E27FC236}">
                <a16:creationId xmlns:a16="http://schemas.microsoft.com/office/drawing/2014/main" id="{31AE1F43-039F-B846-85F6-76E0BF741135}"/>
              </a:ext>
            </a:extLst>
          </p:cNvPr>
          <p:cNvSpPr>
            <a:spLocks noGrp="1"/>
          </p:cNvSpPr>
          <p:nvPr>
            <p:ph type="pic" sz="quarter" idx="19"/>
          </p:nvPr>
        </p:nvSpPr>
        <p:spPr>
          <a:xfrm>
            <a:off x="13991165" y="2482477"/>
            <a:ext cx="12919280" cy="8067768"/>
          </a:xfrm>
          <a:prstGeom prst="rect">
            <a:avLst/>
          </a:prstGeom>
          <a:solidFill>
            <a:schemeClr val="bg1">
              <a:lumMod val="95000"/>
            </a:schemeClr>
          </a:solidFill>
        </p:spPr>
        <p:txBody>
          <a:bodyPr>
            <a:normAutofit/>
          </a:bodyPr>
          <a:lstStyle>
            <a:lvl1pPr>
              <a:defRPr sz="2101"/>
            </a:lvl1pPr>
          </a:lstStyle>
          <a:p>
            <a:endParaRPr lang="en-US" dirty="0"/>
          </a:p>
        </p:txBody>
      </p:sp>
    </p:spTree>
    <p:extLst>
      <p:ext uri="{BB962C8B-B14F-4D97-AF65-F5344CB8AC3E}">
        <p14:creationId xmlns:p14="http://schemas.microsoft.com/office/powerpoint/2010/main" val="24449973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31_Slide">
    <p:spTree>
      <p:nvGrpSpPr>
        <p:cNvPr id="1" name=""/>
        <p:cNvGrpSpPr/>
        <p:nvPr/>
      </p:nvGrpSpPr>
      <p:grpSpPr>
        <a:xfrm>
          <a:off x="0" y="0"/>
          <a:ext cx="0" cy="0"/>
          <a:chOff x="0" y="0"/>
          <a:chExt cx="0" cy="0"/>
        </a:xfrm>
      </p:grpSpPr>
      <p:sp>
        <p:nvSpPr>
          <p:cNvPr id="5" name="Picture Placeholder 8">
            <a:extLst>
              <a:ext uri="{FF2B5EF4-FFF2-40B4-BE49-F238E27FC236}">
                <a16:creationId xmlns:a16="http://schemas.microsoft.com/office/drawing/2014/main" id="{6B727B2E-CA4B-3447-9CD2-6C4BD70EADD0}"/>
              </a:ext>
            </a:extLst>
          </p:cNvPr>
          <p:cNvSpPr>
            <a:spLocks noGrp="1"/>
          </p:cNvSpPr>
          <p:nvPr>
            <p:ph type="pic" sz="quarter" idx="18"/>
          </p:nvPr>
        </p:nvSpPr>
        <p:spPr>
          <a:xfrm>
            <a:off x="-372108" y="-342899"/>
            <a:ext cx="25121868" cy="9173391"/>
          </a:xfrm>
          <a:prstGeom prst="rect">
            <a:avLst/>
          </a:prstGeom>
          <a:solidFill>
            <a:schemeClr val="bg1">
              <a:lumMod val="95000"/>
            </a:schemeClr>
          </a:solidFill>
        </p:spPr>
        <p:txBody>
          <a:bodyPr>
            <a:normAutofit/>
          </a:bodyPr>
          <a:lstStyle>
            <a:lvl1pPr>
              <a:defRPr sz="2101"/>
            </a:lvl1pPr>
          </a:lstStyle>
          <a:p>
            <a:endParaRPr lang="en-US" dirty="0"/>
          </a:p>
        </p:txBody>
      </p:sp>
    </p:spTree>
    <p:extLst>
      <p:ext uri="{BB962C8B-B14F-4D97-AF65-F5344CB8AC3E}">
        <p14:creationId xmlns:p14="http://schemas.microsoft.com/office/powerpoint/2010/main" val="41164942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Slide">
    <p:spTree>
      <p:nvGrpSpPr>
        <p:cNvPr id="1" name=""/>
        <p:cNvGrpSpPr/>
        <p:nvPr/>
      </p:nvGrpSpPr>
      <p:grpSpPr>
        <a:xfrm>
          <a:off x="0" y="0"/>
          <a:ext cx="0" cy="0"/>
          <a:chOff x="0" y="0"/>
          <a:chExt cx="0" cy="0"/>
        </a:xfrm>
      </p:grpSpPr>
      <p:sp>
        <p:nvSpPr>
          <p:cNvPr id="3" name="Picture Placeholder 6">
            <a:extLst>
              <a:ext uri="{FF2B5EF4-FFF2-40B4-BE49-F238E27FC236}">
                <a16:creationId xmlns:a16="http://schemas.microsoft.com/office/drawing/2014/main" id="{FFDFDCDC-D34B-1D41-99F0-D3A30B5AD8D4}"/>
              </a:ext>
            </a:extLst>
          </p:cNvPr>
          <p:cNvSpPr>
            <a:spLocks noGrp="1"/>
          </p:cNvSpPr>
          <p:nvPr>
            <p:ph type="pic" sz="quarter" idx="14"/>
          </p:nvPr>
        </p:nvSpPr>
        <p:spPr>
          <a:xfrm>
            <a:off x="9593848" y="3835738"/>
            <a:ext cx="5189954" cy="5196658"/>
          </a:xfrm>
          <a:prstGeom prst="ellipse">
            <a:avLst/>
          </a:prstGeom>
          <a:solidFill>
            <a:schemeClr val="bg1">
              <a:lumMod val="95000"/>
            </a:schemeClr>
          </a:solidFill>
        </p:spPr>
        <p:txBody>
          <a:bodyPr>
            <a:normAutofit/>
          </a:bodyPr>
          <a:lstStyle>
            <a:lvl1pPr>
              <a:defRPr sz="1500"/>
            </a:lvl1pPr>
          </a:lstStyle>
          <a:p>
            <a:endParaRPr lang="en-US" dirty="0"/>
          </a:p>
        </p:txBody>
      </p:sp>
    </p:spTree>
    <p:extLst>
      <p:ext uri="{BB962C8B-B14F-4D97-AF65-F5344CB8AC3E}">
        <p14:creationId xmlns:p14="http://schemas.microsoft.com/office/powerpoint/2010/main" val="29240940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Slide">
    <p:spTree>
      <p:nvGrpSpPr>
        <p:cNvPr id="1" name=""/>
        <p:cNvGrpSpPr/>
        <p:nvPr/>
      </p:nvGrpSpPr>
      <p:grpSpPr>
        <a:xfrm>
          <a:off x="0" y="0"/>
          <a:ext cx="0" cy="0"/>
          <a:chOff x="0" y="0"/>
          <a:chExt cx="0" cy="0"/>
        </a:xfrm>
      </p:grpSpPr>
      <p:sp>
        <p:nvSpPr>
          <p:cNvPr id="5" name="Picture Placeholder 8">
            <a:extLst>
              <a:ext uri="{FF2B5EF4-FFF2-40B4-BE49-F238E27FC236}">
                <a16:creationId xmlns:a16="http://schemas.microsoft.com/office/drawing/2014/main" id="{AB52F9F6-E404-354F-BC62-11ABFB574565}"/>
              </a:ext>
            </a:extLst>
          </p:cNvPr>
          <p:cNvSpPr>
            <a:spLocks noGrp="1"/>
          </p:cNvSpPr>
          <p:nvPr>
            <p:ph type="pic" sz="quarter" idx="14"/>
          </p:nvPr>
        </p:nvSpPr>
        <p:spPr>
          <a:xfrm>
            <a:off x="17310437" y="-1"/>
            <a:ext cx="7067214" cy="13716001"/>
          </a:xfrm>
          <a:prstGeom prst="rect">
            <a:avLst/>
          </a:prstGeom>
          <a:solidFill>
            <a:schemeClr val="bg1">
              <a:lumMod val="95000"/>
            </a:schemeClr>
          </a:solidFill>
        </p:spPr>
        <p:txBody>
          <a:bodyPr>
            <a:normAutofit/>
          </a:bodyPr>
          <a:lstStyle>
            <a:lvl1pPr>
              <a:defRPr sz="2101"/>
            </a:lvl1pPr>
          </a:lstStyle>
          <a:p>
            <a:endParaRPr lang="en-US" dirty="0"/>
          </a:p>
        </p:txBody>
      </p:sp>
    </p:spTree>
    <p:extLst>
      <p:ext uri="{BB962C8B-B14F-4D97-AF65-F5344CB8AC3E}">
        <p14:creationId xmlns:p14="http://schemas.microsoft.com/office/powerpoint/2010/main" val="42621963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Slide">
    <p:spTree>
      <p:nvGrpSpPr>
        <p:cNvPr id="1" name=""/>
        <p:cNvGrpSpPr/>
        <p:nvPr/>
      </p:nvGrpSpPr>
      <p:grpSpPr>
        <a:xfrm>
          <a:off x="0" y="0"/>
          <a:ext cx="0" cy="0"/>
          <a:chOff x="0" y="0"/>
          <a:chExt cx="0" cy="0"/>
        </a:xfrm>
      </p:grpSpPr>
      <p:sp>
        <p:nvSpPr>
          <p:cNvPr id="5" name="Picture Placeholder 8">
            <a:extLst>
              <a:ext uri="{FF2B5EF4-FFF2-40B4-BE49-F238E27FC236}">
                <a16:creationId xmlns:a16="http://schemas.microsoft.com/office/drawing/2014/main" id="{AB52F9F6-E404-354F-BC62-11ABFB574565}"/>
              </a:ext>
            </a:extLst>
          </p:cNvPr>
          <p:cNvSpPr>
            <a:spLocks noGrp="1"/>
          </p:cNvSpPr>
          <p:nvPr>
            <p:ph type="pic" sz="quarter" idx="14"/>
          </p:nvPr>
        </p:nvSpPr>
        <p:spPr>
          <a:xfrm>
            <a:off x="0" y="-1"/>
            <a:ext cx="7067214" cy="13716001"/>
          </a:xfrm>
          <a:prstGeom prst="rect">
            <a:avLst/>
          </a:prstGeom>
          <a:solidFill>
            <a:schemeClr val="bg1">
              <a:lumMod val="95000"/>
            </a:schemeClr>
          </a:solidFill>
        </p:spPr>
        <p:txBody>
          <a:bodyPr>
            <a:normAutofit/>
          </a:bodyPr>
          <a:lstStyle>
            <a:lvl1pPr>
              <a:defRPr sz="2101"/>
            </a:lvl1pPr>
          </a:lstStyle>
          <a:p>
            <a:endParaRPr lang="en-US" dirty="0"/>
          </a:p>
        </p:txBody>
      </p:sp>
    </p:spTree>
    <p:extLst>
      <p:ext uri="{BB962C8B-B14F-4D97-AF65-F5344CB8AC3E}">
        <p14:creationId xmlns:p14="http://schemas.microsoft.com/office/powerpoint/2010/main" val="20399961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Slide">
    <p:spTree>
      <p:nvGrpSpPr>
        <p:cNvPr id="1" name=""/>
        <p:cNvGrpSpPr/>
        <p:nvPr/>
      </p:nvGrpSpPr>
      <p:grpSpPr>
        <a:xfrm>
          <a:off x="0" y="0"/>
          <a:ext cx="0" cy="0"/>
          <a:chOff x="0" y="0"/>
          <a:chExt cx="0" cy="0"/>
        </a:xfrm>
      </p:grpSpPr>
      <p:sp>
        <p:nvSpPr>
          <p:cNvPr id="5" name="Picture Placeholder 8">
            <a:extLst>
              <a:ext uri="{FF2B5EF4-FFF2-40B4-BE49-F238E27FC236}">
                <a16:creationId xmlns:a16="http://schemas.microsoft.com/office/drawing/2014/main" id="{AB52F9F6-E404-354F-BC62-11ABFB574565}"/>
              </a:ext>
            </a:extLst>
          </p:cNvPr>
          <p:cNvSpPr>
            <a:spLocks noGrp="1"/>
          </p:cNvSpPr>
          <p:nvPr>
            <p:ph type="pic" sz="quarter" idx="14"/>
          </p:nvPr>
        </p:nvSpPr>
        <p:spPr>
          <a:xfrm>
            <a:off x="11123054" y="1745046"/>
            <a:ext cx="13254596" cy="10225910"/>
          </a:xfrm>
          <a:prstGeom prst="rect">
            <a:avLst/>
          </a:prstGeom>
          <a:solidFill>
            <a:schemeClr val="bg1">
              <a:lumMod val="95000"/>
            </a:schemeClr>
          </a:solidFill>
        </p:spPr>
        <p:txBody>
          <a:bodyPr>
            <a:normAutofit/>
          </a:bodyPr>
          <a:lstStyle>
            <a:lvl1pPr>
              <a:defRPr sz="2101"/>
            </a:lvl1pPr>
          </a:lstStyle>
          <a:p>
            <a:endParaRPr lang="en-US" dirty="0"/>
          </a:p>
        </p:txBody>
      </p:sp>
    </p:spTree>
    <p:extLst>
      <p:ext uri="{BB962C8B-B14F-4D97-AF65-F5344CB8AC3E}">
        <p14:creationId xmlns:p14="http://schemas.microsoft.com/office/powerpoint/2010/main" val="433810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5_Slide">
    <p:spTree>
      <p:nvGrpSpPr>
        <p:cNvPr id="1" name=""/>
        <p:cNvGrpSpPr/>
        <p:nvPr/>
      </p:nvGrpSpPr>
      <p:grpSpPr>
        <a:xfrm>
          <a:off x="0" y="0"/>
          <a:ext cx="0" cy="0"/>
          <a:chOff x="0" y="0"/>
          <a:chExt cx="0" cy="0"/>
        </a:xfrm>
      </p:grpSpPr>
      <p:sp>
        <p:nvSpPr>
          <p:cNvPr id="5" name="Picture Placeholder 8">
            <a:extLst>
              <a:ext uri="{FF2B5EF4-FFF2-40B4-BE49-F238E27FC236}">
                <a16:creationId xmlns:a16="http://schemas.microsoft.com/office/drawing/2014/main" id="{AB52F9F6-E404-354F-BC62-11ABFB574565}"/>
              </a:ext>
            </a:extLst>
          </p:cNvPr>
          <p:cNvSpPr>
            <a:spLocks noGrp="1"/>
          </p:cNvSpPr>
          <p:nvPr>
            <p:ph type="pic" sz="quarter" idx="14"/>
          </p:nvPr>
        </p:nvSpPr>
        <p:spPr>
          <a:xfrm>
            <a:off x="0" y="1745046"/>
            <a:ext cx="13254596" cy="10225910"/>
          </a:xfrm>
          <a:prstGeom prst="rect">
            <a:avLst/>
          </a:prstGeom>
          <a:solidFill>
            <a:schemeClr val="bg1">
              <a:lumMod val="95000"/>
            </a:schemeClr>
          </a:solidFill>
        </p:spPr>
        <p:txBody>
          <a:bodyPr>
            <a:normAutofit/>
          </a:bodyPr>
          <a:lstStyle>
            <a:lvl1pPr>
              <a:defRPr sz="2101"/>
            </a:lvl1pPr>
          </a:lstStyle>
          <a:p>
            <a:endParaRPr lang="en-US" dirty="0"/>
          </a:p>
        </p:txBody>
      </p:sp>
    </p:spTree>
    <p:extLst>
      <p:ext uri="{BB962C8B-B14F-4D97-AF65-F5344CB8AC3E}">
        <p14:creationId xmlns:p14="http://schemas.microsoft.com/office/powerpoint/2010/main" val="1313317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6_Slide">
    <p:spTree>
      <p:nvGrpSpPr>
        <p:cNvPr id="1" name=""/>
        <p:cNvGrpSpPr/>
        <p:nvPr/>
      </p:nvGrpSpPr>
      <p:grpSpPr>
        <a:xfrm>
          <a:off x="0" y="0"/>
          <a:ext cx="0" cy="0"/>
          <a:chOff x="0" y="0"/>
          <a:chExt cx="0" cy="0"/>
        </a:xfrm>
      </p:grpSpPr>
      <p:sp>
        <p:nvSpPr>
          <p:cNvPr id="5" name="Picture Placeholder 8">
            <a:extLst>
              <a:ext uri="{FF2B5EF4-FFF2-40B4-BE49-F238E27FC236}">
                <a16:creationId xmlns:a16="http://schemas.microsoft.com/office/drawing/2014/main" id="{AB52F9F6-E404-354F-BC62-11ABFB574565}"/>
              </a:ext>
            </a:extLst>
          </p:cNvPr>
          <p:cNvSpPr>
            <a:spLocks noGrp="1"/>
          </p:cNvSpPr>
          <p:nvPr>
            <p:ph type="pic" sz="quarter" idx="14"/>
          </p:nvPr>
        </p:nvSpPr>
        <p:spPr>
          <a:xfrm>
            <a:off x="0" y="-1"/>
            <a:ext cx="12188824" cy="13715999"/>
          </a:xfrm>
          <a:prstGeom prst="rect">
            <a:avLst/>
          </a:prstGeom>
          <a:solidFill>
            <a:schemeClr val="bg1">
              <a:lumMod val="95000"/>
            </a:schemeClr>
          </a:solidFill>
        </p:spPr>
        <p:txBody>
          <a:bodyPr>
            <a:normAutofit/>
          </a:bodyPr>
          <a:lstStyle>
            <a:lvl1pPr>
              <a:defRPr sz="2101"/>
            </a:lvl1pPr>
          </a:lstStyle>
          <a:p>
            <a:endParaRPr lang="en-US" dirty="0"/>
          </a:p>
        </p:txBody>
      </p:sp>
    </p:spTree>
    <p:extLst>
      <p:ext uri="{BB962C8B-B14F-4D97-AF65-F5344CB8AC3E}">
        <p14:creationId xmlns:p14="http://schemas.microsoft.com/office/powerpoint/2010/main" val="1651102313"/>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1.jp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heme" Target="../theme/theme1.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36">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675964" y="730251"/>
            <a:ext cx="21025723" cy="265112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675964" y="3651250"/>
            <a:ext cx="21025723" cy="8702676"/>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1675964" y="12712701"/>
            <a:ext cx="5484971" cy="730250"/>
          </a:xfrm>
          <a:prstGeom prst="rect">
            <a:avLst/>
          </a:prstGeom>
        </p:spPr>
        <p:txBody>
          <a:bodyPr vert="horz" lIns="91440" tIns="45720" rIns="91440" bIns="45720" rtlCol="0" anchor="ctr"/>
          <a:lstStyle>
            <a:lvl1pPr algn="l">
              <a:defRPr sz="2399">
                <a:solidFill>
                  <a:schemeClr val="tx1">
                    <a:tint val="75000"/>
                  </a:schemeClr>
                </a:solidFill>
              </a:defRPr>
            </a:lvl1pPr>
          </a:lstStyle>
          <a:p>
            <a:fld id="{C764DE79-268F-4C1A-8933-263129D2AF90}" type="datetimeFigureOut">
              <a:rPr lang="en-US" dirty="0"/>
              <a:t>8/4/2024</a:t>
            </a:fld>
            <a:endParaRPr lang="en-US" dirty="0"/>
          </a:p>
        </p:txBody>
      </p:sp>
      <p:sp>
        <p:nvSpPr>
          <p:cNvPr id="5" name="Footer Placeholder 4"/>
          <p:cNvSpPr>
            <a:spLocks noGrp="1"/>
          </p:cNvSpPr>
          <p:nvPr>
            <p:ph type="ftr" sz="quarter" idx="3"/>
          </p:nvPr>
        </p:nvSpPr>
        <p:spPr>
          <a:xfrm>
            <a:off x="8075097" y="12712701"/>
            <a:ext cx="8227457" cy="730250"/>
          </a:xfrm>
          <a:prstGeom prst="rect">
            <a:avLst/>
          </a:prstGeom>
        </p:spPr>
        <p:txBody>
          <a:bodyPr vert="horz" lIns="91440" tIns="45720" rIns="91440" bIns="45720" rtlCol="0" anchor="ctr"/>
          <a:lstStyle>
            <a:lvl1pPr algn="ctr">
              <a:defRPr sz="2399">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7216715" y="12712701"/>
            <a:ext cx="5484971" cy="730250"/>
          </a:xfrm>
          <a:prstGeom prst="rect">
            <a:avLst/>
          </a:prstGeom>
        </p:spPr>
        <p:txBody>
          <a:bodyPr vert="horz" lIns="91440" tIns="45720" rIns="91440" bIns="45720" rtlCol="0" anchor="ctr"/>
          <a:lstStyle>
            <a:lvl1pPr algn="r">
              <a:defRPr sz="2399">
                <a:solidFill>
                  <a:schemeClr val="tx1">
                    <a:tint val="75000"/>
                  </a:schemeClr>
                </a:solidFill>
              </a:defRPr>
            </a:lvl1pPr>
          </a:lstStyle>
          <a:p>
            <a:fld id="{48F63A3B-78C7-47BE-AE5E-E10140E04643}" type="slidenum">
              <a:rPr lang="en-US" dirty="0"/>
              <a:t>‹#›</a:t>
            </a:fld>
            <a:endParaRPr lang="en-US" dirty="0"/>
          </a:p>
        </p:txBody>
      </p:sp>
      <p:sp>
        <p:nvSpPr>
          <p:cNvPr id="7" name="TextBox 6">
            <a:extLst>
              <a:ext uri="{FF2B5EF4-FFF2-40B4-BE49-F238E27FC236}">
                <a16:creationId xmlns:a16="http://schemas.microsoft.com/office/drawing/2014/main" id="{6510EC9C-7AA6-034B-8A74-39E46AF9908C}"/>
              </a:ext>
            </a:extLst>
          </p:cNvPr>
          <p:cNvSpPr txBox="1"/>
          <p:nvPr userDrawn="1"/>
        </p:nvSpPr>
        <p:spPr>
          <a:xfrm>
            <a:off x="23652066" y="610541"/>
            <a:ext cx="827716" cy="492406"/>
          </a:xfrm>
          <a:prstGeom prst="rect">
            <a:avLst/>
          </a:prstGeom>
          <a:noFill/>
        </p:spPr>
        <p:txBody>
          <a:bodyPr wrap="none" lIns="182843" tIns="91422" rIns="182843" bIns="91422" rtlCol="0">
            <a:spAutoFit/>
          </a:bodyPr>
          <a:lstStyle/>
          <a:p>
            <a:pPr algn="ctr"/>
            <a:fld id="{260E2A6B-A809-4840-BF14-8648BC0BDF87}" type="slidenum">
              <a:rPr lang="id-ID" sz="2000" b="0" i="0" smtClean="0">
                <a:solidFill>
                  <a:schemeClr val="bg1"/>
                </a:solidFill>
                <a:latin typeface="Roboto" panose="02000000000000000000" pitchFamily="2" charset="0"/>
                <a:ea typeface="Roboto" panose="02000000000000000000" pitchFamily="2" charset="0"/>
                <a:cs typeface="Montserrat" charset="0"/>
              </a:rPr>
              <a:pPr algn="ctr"/>
              <a:t>‹#›</a:t>
            </a:fld>
            <a:r>
              <a:rPr lang="id-ID" sz="2000" b="1" i="0" dirty="0">
                <a:solidFill>
                  <a:schemeClr val="bg1"/>
                </a:solidFill>
                <a:latin typeface="Montserrat" charset="0"/>
                <a:ea typeface="Montserrat" charset="0"/>
                <a:cs typeface="Montserrat" charset="0"/>
              </a:rPr>
              <a:t>  </a:t>
            </a:r>
          </a:p>
        </p:txBody>
      </p:sp>
    </p:spTree>
    <p:extLst>
      <p:ext uri="{BB962C8B-B14F-4D97-AF65-F5344CB8AC3E}">
        <p14:creationId xmlns:p14="http://schemas.microsoft.com/office/powerpoint/2010/main" val="1631059664"/>
      </p:ext>
    </p:extLst>
  </p:cSld>
  <p:clrMap bg1="lt1" tx1="dk1" bg2="lt2" tx2="dk2" accent1="accent1" accent2="accent2" accent3="accent3" accent4="accent4" accent5="accent5" accent6="accent6" hlink="hlink" folHlink="folHlink"/>
  <p:sldLayoutIdLst>
    <p:sldLayoutId id="2147483977" r:id="rId1"/>
    <p:sldLayoutId id="2147483978" r:id="rId2"/>
    <p:sldLayoutId id="2147483979" r:id="rId3"/>
    <p:sldLayoutId id="2147483980" r:id="rId4"/>
    <p:sldLayoutId id="2147483981" r:id="rId5"/>
    <p:sldLayoutId id="2147483982" r:id="rId6"/>
    <p:sldLayoutId id="2147483983" r:id="rId7"/>
    <p:sldLayoutId id="2147483984" r:id="rId8"/>
    <p:sldLayoutId id="2147483985" r:id="rId9"/>
    <p:sldLayoutId id="2147483986" r:id="rId10"/>
    <p:sldLayoutId id="2147483987" r:id="rId11"/>
    <p:sldLayoutId id="2147483988" r:id="rId12"/>
    <p:sldLayoutId id="2147483989" r:id="rId13"/>
    <p:sldLayoutId id="2147483990" r:id="rId14"/>
    <p:sldLayoutId id="2147483991" r:id="rId15"/>
    <p:sldLayoutId id="2147483992" r:id="rId16"/>
    <p:sldLayoutId id="2147483993" r:id="rId17"/>
    <p:sldLayoutId id="2147483994" r:id="rId18"/>
    <p:sldLayoutId id="2147483995" r:id="rId19"/>
    <p:sldLayoutId id="2147483996" r:id="rId20"/>
    <p:sldLayoutId id="2147483997" r:id="rId21"/>
    <p:sldLayoutId id="2147483998" r:id="rId22"/>
    <p:sldLayoutId id="2147483999" r:id="rId23"/>
    <p:sldLayoutId id="2147484000" r:id="rId24"/>
    <p:sldLayoutId id="2147484001" r:id="rId25"/>
    <p:sldLayoutId id="2147484002" r:id="rId26"/>
    <p:sldLayoutId id="2147484003" r:id="rId27"/>
    <p:sldLayoutId id="2147484004" r:id="rId28"/>
    <p:sldLayoutId id="2147484005" r:id="rId29"/>
    <p:sldLayoutId id="2147484006" r:id="rId30"/>
    <p:sldLayoutId id="2147484007" r:id="rId31"/>
    <p:sldLayoutId id="2147484008" r:id="rId32"/>
    <p:sldLayoutId id="2147484009" r:id="rId33"/>
    <p:sldLayoutId id="2147484010" r:id="rId34"/>
  </p:sldLayoutIdLst>
  <p:hf hdr="0" ftr="0" dt="0"/>
  <p:txStyles>
    <p:titleStyle>
      <a:lvl1pPr algn="l" defTabSz="1828343" rtl="0" eaLnBrk="1" latinLnBrk="0" hangingPunct="1">
        <a:lnSpc>
          <a:spcPct val="90000"/>
        </a:lnSpc>
        <a:spcBef>
          <a:spcPct val="0"/>
        </a:spcBef>
        <a:buNone/>
        <a:defRPr sz="8798" kern="1200">
          <a:solidFill>
            <a:schemeClr val="tx1"/>
          </a:solidFill>
          <a:latin typeface="+mj-lt"/>
          <a:ea typeface="+mj-ea"/>
          <a:cs typeface="+mj-cs"/>
        </a:defRPr>
      </a:lvl1pPr>
    </p:titleStyle>
    <p:bodyStyle>
      <a:lvl1pPr marL="0" indent="0" algn="l" defTabSz="1828343" rtl="0" eaLnBrk="1" latinLnBrk="0" hangingPunct="1">
        <a:lnSpc>
          <a:spcPct val="90000"/>
        </a:lnSpc>
        <a:spcBef>
          <a:spcPts val="2000"/>
        </a:spcBef>
        <a:buFont typeface="Arial" panose="020B0604020202020204" pitchFamily="34" charset="0"/>
        <a:buNone/>
        <a:defRPr sz="5599" kern="1200">
          <a:solidFill>
            <a:schemeClr val="tx1"/>
          </a:solidFill>
          <a:latin typeface="+mn-lt"/>
          <a:ea typeface="+mn-ea"/>
          <a:cs typeface="+mn-cs"/>
        </a:defRPr>
      </a:lvl1pPr>
      <a:lvl2pPr marL="914171" indent="0" algn="l" defTabSz="1828343" rtl="0" eaLnBrk="1" latinLnBrk="0" hangingPunct="1">
        <a:lnSpc>
          <a:spcPct val="90000"/>
        </a:lnSpc>
        <a:spcBef>
          <a:spcPts val="1000"/>
        </a:spcBef>
        <a:buFont typeface="Arial" panose="020B0604020202020204" pitchFamily="34" charset="0"/>
        <a:buNone/>
        <a:defRPr sz="4799" kern="1200">
          <a:solidFill>
            <a:schemeClr val="tx1"/>
          </a:solidFill>
          <a:latin typeface="+mn-lt"/>
          <a:ea typeface="+mn-ea"/>
          <a:cs typeface="+mn-cs"/>
        </a:defRPr>
      </a:lvl2pPr>
      <a:lvl3pPr marL="1828343" indent="0" algn="l" defTabSz="1828343" rtl="0" eaLnBrk="1" latinLnBrk="0" hangingPunct="1">
        <a:lnSpc>
          <a:spcPct val="90000"/>
        </a:lnSpc>
        <a:spcBef>
          <a:spcPts val="1000"/>
        </a:spcBef>
        <a:buFont typeface="Arial" panose="020B0604020202020204" pitchFamily="34" charset="0"/>
        <a:buNone/>
        <a:defRPr sz="3999" kern="1200">
          <a:solidFill>
            <a:schemeClr val="tx1"/>
          </a:solidFill>
          <a:latin typeface="+mn-lt"/>
          <a:ea typeface="+mn-ea"/>
          <a:cs typeface="+mn-cs"/>
        </a:defRPr>
      </a:lvl3pPr>
      <a:lvl4pPr marL="2742514" indent="0" algn="l" defTabSz="1828343" rtl="0" eaLnBrk="1" latinLnBrk="0" hangingPunct="1">
        <a:lnSpc>
          <a:spcPct val="90000"/>
        </a:lnSpc>
        <a:spcBef>
          <a:spcPts val="1000"/>
        </a:spcBef>
        <a:buFont typeface="Arial" panose="020B0604020202020204" pitchFamily="34" charset="0"/>
        <a:buNone/>
        <a:defRPr sz="3599" kern="1200">
          <a:solidFill>
            <a:schemeClr val="tx1"/>
          </a:solidFill>
          <a:latin typeface="+mn-lt"/>
          <a:ea typeface="+mn-ea"/>
          <a:cs typeface="+mn-cs"/>
        </a:defRPr>
      </a:lvl4pPr>
      <a:lvl5pPr marL="3656685" indent="0" algn="l" defTabSz="1828343" rtl="0" eaLnBrk="1" latinLnBrk="0" hangingPunct="1">
        <a:lnSpc>
          <a:spcPct val="90000"/>
        </a:lnSpc>
        <a:spcBef>
          <a:spcPts val="1000"/>
        </a:spcBef>
        <a:buFont typeface="Arial" panose="020B0604020202020204" pitchFamily="34" charset="0"/>
        <a:buNone/>
        <a:defRPr sz="3599" kern="1200">
          <a:solidFill>
            <a:schemeClr val="tx1"/>
          </a:solidFill>
          <a:latin typeface="+mn-lt"/>
          <a:ea typeface="+mn-ea"/>
          <a:cs typeface="+mn-cs"/>
        </a:defRPr>
      </a:lvl5pPr>
      <a:lvl6pPr marL="5027943"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6pPr>
      <a:lvl7pPr marL="5942114"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7pPr>
      <a:lvl8pPr marL="6856286"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8pPr>
      <a:lvl9pPr marL="7770457"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9pPr>
    </p:bodyStyle>
    <p:otherStyle>
      <a:defPPr>
        <a:defRPr lang="en-US"/>
      </a:defPPr>
      <a:lvl1pPr marL="0" algn="l" defTabSz="1828343" rtl="0" eaLnBrk="1" latinLnBrk="0" hangingPunct="1">
        <a:defRPr sz="3599" kern="1200">
          <a:solidFill>
            <a:schemeClr val="tx1"/>
          </a:solidFill>
          <a:latin typeface="+mn-lt"/>
          <a:ea typeface="+mn-ea"/>
          <a:cs typeface="+mn-cs"/>
        </a:defRPr>
      </a:lvl1pPr>
      <a:lvl2pPr marL="914171" algn="l" defTabSz="1828343" rtl="0" eaLnBrk="1" latinLnBrk="0" hangingPunct="1">
        <a:defRPr sz="3599" kern="1200">
          <a:solidFill>
            <a:schemeClr val="tx1"/>
          </a:solidFill>
          <a:latin typeface="+mn-lt"/>
          <a:ea typeface="+mn-ea"/>
          <a:cs typeface="+mn-cs"/>
        </a:defRPr>
      </a:lvl2pPr>
      <a:lvl3pPr marL="1828343" algn="l" defTabSz="1828343" rtl="0" eaLnBrk="1" latinLnBrk="0" hangingPunct="1">
        <a:defRPr sz="3599" kern="1200">
          <a:solidFill>
            <a:schemeClr val="tx1"/>
          </a:solidFill>
          <a:latin typeface="+mn-lt"/>
          <a:ea typeface="+mn-ea"/>
          <a:cs typeface="+mn-cs"/>
        </a:defRPr>
      </a:lvl3pPr>
      <a:lvl4pPr marL="2742514" algn="l" defTabSz="1828343" rtl="0" eaLnBrk="1" latinLnBrk="0" hangingPunct="1">
        <a:defRPr sz="3599" kern="1200">
          <a:solidFill>
            <a:schemeClr val="tx1"/>
          </a:solidFill>
          <a:latin typeface="+mn-lt"/>
          <a:ea typeface="+mn-ea"/>
          <a:cs typeface="+mn-cs"/>
        </a:defRPr>
      </a:lvl4pPr>
      <a:lvl5pPr marL="3656686" algn="l" defTabSz="1828343" rtl="0" eaLnBrk="1" latinLnBrk="0" hangingPunct="1">
        <a:defRPr sz="3599" kern="1200">
          <a:solidFill>
            <a:schemeClr val="tx1"/>
          </a:solidFill>
          <a:latin typeface="+mn-lt"/>
          <a:ea typeface="+mn-ea"/>
          <a:cs typeface="+mn-cs"/>
        </a:defRPr>
      </a:lvl5pPr>
      <a:lvl6pPr marL="4570857" algn="l" defTabSz="1828343" rtl="0" eaLnBrk="1" latinLnBrk="0" hangingPunct="1">
        <a:defRPr sz="3599" kern="1200">
          <a:solidFill>
            <a:schemeClr val="tx1"/>
          </a:solidFill>
          <a:latin typeface="+mn-lt"/>
          <a:ea typeface="+mn-ea"/>
          <a:cs typeface="+mn-cs"/>
        </a:defRPr>
      </a:lvl6pPr>
      <a:lvl7pPr marL="5485028" algn="l" defTabSz="1828343" rtl="0" eaLnBrk="1" latinLnBrk="0" hangingPunct="1">
        <a:defRPr sz="3599" kern="1200">
          <a:solidFill>
            <a:schemeClr val="tx1"/>
          </a:solidFill>
          <a:latin typeface="+mn-lt"/>
          <a:ea typeface="+mn-ea"/>
          <a:cs typeface="+mn-cs"/>
        </a:defRPr>
      </a:lvl7pPr>
      <a:lvl8pPr marL="6399200" algn="l" defTabSz="1828343" rtl="0" eaLnBrk="1" latinLnBrk="0" hangingPunct="1">
        <a:defRPr sz="3599" kern="1200">
          <a:solidFill>
            <a:schemeClr val="tx1"/>
          </a:solidFill>
          <a:latin typeface="+mn-lt"/>
          <a:ea typeface="+mn-ea"/>
          <a:cs typeface="+mn-cs"/>
        </a:defRPr>
      </a:lvl8pPr>
      <a:lvl9pPr marL="7313371" algn="l" defTabSz="1828343" rtl="0" eaLnBrk="1" latinLnBrk="0" hangingPunct="1">
        <a:defRPr sz="35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32.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8.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8.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37C89E4B-3C9F-44B9-8B86-D9E3D112D8E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0640284"/>
            <a:ext cx="24377650" cy="1473102"/>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9ECF4844-E709-C142-B289-130F94B46290}"/>
              </a:ext>
            </a:extLst>
          </p:cNvPr>
          <p:cNvSpPr txBox="1"/>
          <p:nvPr/>
        </p:nvSpPr>
        <p:spPr>
          <a:xfrm>
            <a:off x="1047477" y="10634480"/>
            <a:ext cx="22416011" cy="1489672"/>
          </a:xfrm>
          <a:prstGeom prst="rect">
            <a:avLst/>
          </a:prstGeom>
        </p:spPr>
        <p:txBody>
          <a:bodyPr vert="horz" lIns="91440" tIns="45720" rIns="91440" bIns="45720" rtlCol="0" anchor="ctr">
            <a:normAutofit/>
          </a:bodyPr>
          <a:lstStyle/>
          <a:p>
            <a:pPr algn="ctr" defTabSz="914400">
              <a:lnSpc>
                <a:spcPct val="90000"/>
              </a:lnSpc>
              <a:spcBef>
                <a:spcPct val="0"/>
              </a:spcBef>
              <a:spcAft>
                <a:spcPts val="600"/>
              </a:spcAft>
            </a:pPr>
            <a:r>
              <a:rPr lang="en-US" sz="7200">
                <a:solidFill>
                  <a:schemeClr val="tx1">
                    <a:lumMod val="85000"/>
                    <a:lumOff val="15000"/>
                  </a:schemeClr>
                </a:solidFill>
                <a:latin typeface="+mj-lt"/>
                <a:ea typeface="+mj-ea"/>
                <a:cs typeface="+mj-cs"/>
              </a:rPr>
              <a:t>alestra</a:t>
            </a:r>
          </a:p>
        </p:txBody>
      </p:sp>
      <p:cxnSp>
        <p:nvCxnSpPr>
          <p:cNvPr id="15" name="Straight Connector 14">
            <a:extLst>
              <a:ext uri="{FF2B5EF4-FFF2-40B4-BE49-F238E27FC236}">
                <a16:creationId xmlns:a16="http://schemas.microsoft.com/office/drawing/2014/main" id="{AA2EAA10-076F-46BD-8F0F-B9A2FB77A85C}"/>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10483966"/>
            <a:ext cx="2437765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D891E407-403B-4764-86C9-33A56D3BCAA3}"/>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12269704"/>
            <a:ext cx="2437765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pic>
        <p:nvPicPr>
          <p:cNvPr id="10" name="Picture Placeholder 9" descr="A picture containing rectangle&#10;&#10;Description automatically generated">
            <a:extLst>
              <a:ext uri="{FF2B5EF4-FFF2-40B4-BE49-F238E27FC236}">
                <a16:creationId xmlns:a16="http://schemas.microsoft.com/office/drawing/2014/main" id="{813F6E3D-3A94-004D-8674-8785F67C589A}"/>
              </a:ext>
            </a:extLst>
          </p:cNvPr>
          <p:cNvPicPr>
            <a:picLocks noGrp="1" noChangeAspect="1"/>
          </p:cNvPicPr>
          <p:nvPr>
            <p:ph type="pic" sz="quarter" idx="14"/>
          </p:nvPr>
        </p:nvPicPr>
        <p:blipFill>
          <a:blip r:embed="rId2" cstate="email">
            <a:extLst>
              <a:ext uri="{28A0092B-C50C-407E-A947-70E740481C1C}">
                <a14:useLocalDpi xmlns:a14="http://schemas.microsoft.com/office/drawing/2010/main" val="0"/>
              </a:ext>
            </a:extLst>
          </a:blip>
          <a:srcRect t="149" b="149"/>
          <a:stretch>
            <a:fillRect/>
          </a:stretch>
        </p:blipFill>
        <p:spPr>
          <a:xfrm>
            <a:off x="0" y="44450"/>
            <a:ext cx="24377650" cy="13671550"/>
          </a:xfrm>
        </p:spPr>
      </p:pic>
      <p:sp>
        <p:nvSpPr>
          <p:cNvPr id="18" name="TextBox 17">
            <a:extLst>
              <a:ext uri="{FF2B5EF4-FFF2-40B4-BE49-F238E27FC236}">
                <a16:creationId xmlns:a16="http://schemas.microsoft.com/office/drawing/2014/main" id="{ECB41D6A-5BBA-C545-9BA5-84A8E9BE89E7}"/>
              </a:ext>
            </a:extLst>
          </p:cNvPr>
          <p:cNvSpPr txBox="1"/>
          <p:nvPr/>
        </p:nvSpPr>
        <p:spPr>
          <a:xfrm>
            <a:off x="9837629" y="3314475"/>
            <a:ext cx="13868400" cy="3046988"/>
          </a:xfrm>
          <a:prstGeom prst="rect">
            <a:avLst/>
          </a:prstGeom>
          <a:noFill/>
          <a:ln>
            <a:noFill/>
          </a:ln>
        </p:spPr>
        <p:txBody>
          <a:bodyPr wrap="square" rtlCol="0">
            <a:spAutoFit/>
          </a:bodyPr>
          <a:lstStyle/>
          <a:p>
            <a:pPr algn="r"/>
            <a:r>
              <a:rPr lang="es-ES" sz="9600" dirty="0" err="1" smtClean="0">
                <a:solidFill>
                  <a:srgbClr val="000000"/>
                </a:solidFill>
              </a:rPr>
              <a:t>Persentasi</a:t>
            </a:r>
            <a:r>
              <a:rPr lang="es-ES" sz="9600" dirty="0" smtClean="0">
                <a:solidFill>
                  <a:srgbClr val="000000"/>
                </a:solidFill>
              </a:rPr>
              <a:t> </a:t>
            </a:r>
            <a:r>
              <a:rPr lang="es-ES" sz="9600" dirty="0" err="1" smtClean="0">
                <a:solidFill>
                  <a:srgbClr val="000000"/>
                </a:solidFill>
              </a:rPr>
              <a:t>pekerjaa</a:t>
            </a:r>
            <a:endParaRPr lang="es-ES" sz="9600" dirty="0" smtClean="0">
              <a:solidFill>
                <a:srgbClr val="000000"/>
              </a:solidFill>
            </a:endParaRPr>
          </a:p>
          <a:p>
            <a:pPr algn="r"/>
            <a:r>
              <a:rPr lang="es-ES" sz="9600" dirty="0" err="1" smtClean="0">
                <a:solidFill>
                  <a:srgbClr val="000000"/>
                </a:solidFill>
              </a:rPr>
              <a:t>Selama</a:t>
            </a:r>
            <a:r>
              <a:rPr lang="es-ES" sz="9600" dirty="0" smtClean="0">
                <a:solidFill>
                  <a:srgbClr val="000000"/>
                </a:solidFill>
              </a:rPr>
              <a:t> </a:t>
            </a:r>
            <a:r>
              <a:rPr lang="es-ES" sz="9600" dirty="0">
                <a:solidFill>
                  <a:srgbClr val="000000"/>
                </a:solidFill>
              </a:rPr>
              <a:t>3 </a:t>
            </a:r>
            <a:r>
              <a:rPr lang="es-ES" sz="9600" dirty="0" err="1">
                <a:solidFill>
                  <a:srgbClr val="000000"/>
                </a:solidFill>
              </a:rPr>
              <a:t>Bulan</a:t>
            </a:r>
            <a:r>
              <a:rPr lang="es-ES" sz="9600" dirty="0">
                <a:solidFill>
                  <a:srgbClr val="000000"/>
                </a:solidFill>
              </a:rPr>
              <a:t> </a:t>
            </a:r>
            <a:r>
              <a:rPr lang="es-ES" sz="9600" dirty="0" err="1" smtClean="0">
                <a:solidFill>
                  <a:srgbClr val="000000"/>
                </a:solidFill>
              </a:rPr>
              <a:t>Terakhir</a:t>
            </a:r>
            <a:endParaRPr lang="en-US" sz="9600" dirty="0">
              <a:solidFill>
                <a:srgbClr val="000000"/>
              </a:solidFill>
              <a:latin typeface="DM Sans" pitchFamily="2" charset="77"/>
              <a:ea typeface="Lato Black" charset="0"/>
              <a:cs typeface="Lato Black" charset="0"/>
            </a:endParaRPr>
          </a:p>
        </p:txBody>
      </p:sp>
      <p:sp>
        <p:nvSpPr>
          <p:cNvPr id="19" name="TextBox 18">
            <a:extLst>
              <a:ext uri="{FF2B5EF4-FFF2-40B4-BE49-F238E27FC236}">
                <a16:creationId xmlns:a16="http://schemas.microsoft.com/office/drawing/2014/main" id="{6F421D0E-2383-8546-BA54-F5DB5B941624}"/>
              </a:ext>
            </a:extLst>
          </p:cNvPr>
          <p:cNvSpPr txBox="1"/>
          <p:nvPr/>
        </p:nvSpPr>
        <p:spPr>
          <a:xfrm>
            <a:off x="10080171" y="7397076"/>
            <a:ext cx="13383317" cy="1015663"/>
          </a:xfrm>
          <a:prstGeom prst="rect">
            <a:avLst/>
          </a:prstGeom>
          <a:noFill/>
          <a:ln>
            <a:noFill/>
          </a:ln>
        </p:spPr>
        <p:txBody>
          <a:bodyPr wrap="square" rtlCol="0">
            <a:spAutoFit/>
          </a:bodyPr>
          <a:lstStyle/>
          <a:p>
            <a:pPr algn="r"/>
            <a:r>
              <a:rPr lang="en-US" sz="6000" dirty="0" err="1" smtClean="0">
                <a:solidFill>
                  <a:srgbClr val="144F27"/>
                </a:solidFill>
                <a:latin typeface="Montserrat" pitchFamily="2" charset="77"/>
                <a:ea typeface="Lato Black" charset="0"/>
                <a:cs typeface="Lato Black" charset="0"/>
              </a:rPr>
              <a:t>Deden</a:t>
            </a:r>
            <a:r>
              <a:rPr lang="en-US" sz="6000" dirty="0" smtClean="0">
                <a:solidFill>
                  <a:srgbClr val="144F27"/>
                </a:solidFill>
                <a:latin typeface="Montserrat" pitchFamily="2" charset="77"/>
                <a:ea typeface="Lato Black" charset="0"/>
                <a:cs typeface="Lato Black" charset="0"/>
              </a:rPr>
              <a:t> </a:t>
            </a:r>
            <a:r>
              <a:rPr lang="en-US" sz="6000" dirty="0" err="1" smtClean="0">
                <a:solidFill>
                  <a:srgbClr val="144F27"/>
                </a:solidFill>
                <a:latin typeface="Montserrat" pitchFamily="2" charset="77"/>
                <a:ea typeface="Lato Black" charset="0"/>
                <a:cs typeface="Lato Black" charset="0"/>
              </a:rPr>
              <a:t>kurnia</a:t>
            </a:r>
            <a:endParaRPr lang="en-US" sz="6000" dirty="0">
              <a:solidFill>
                <a:srgbClr val="144F27"/>
              </a:solidFill>
              <a:latin typeface="Montserrat" pitchFamily="2" charset="77"/>
              <a:ea typeface="Lato Black" charset="0"/>
              <a:cs typeface="Lato Black" charset="0"/>
            </a:endParaRPr>
          </a:p>
        </p:txBody>
      </p:sp>
      <p:sp>
        <p:nvSpPr>
          <p:cNvPr id="9" name="TextBox 8">
            <a:extLst>
              <a:ext uri="{FF2B5EF4-FFF2-40B4-BE49-F238E27FC236}">
                <a16:creationId xmlns:a16="http://schemas.microsoft.com/office/drawing/2014/main" id="{6F421D0E-2383-8546-BA54-F5DB5B941624}"/>
              </a:ext>
            </a:extLst>
          </p:cNvPr>
          <p:cNvSpPr txBox="1"/>
          <p:nvPr/>
        </p:nvSpPr>
        <p:spPr>
          <a:xfrm>
            <a:off x="10080170" y="8407529"/>
            <a:ext cx="13383317" cy="584775"/>
          </a:xfrm>
          <a:prstGeom prst="rect">
            <a:avLst/>
          </a:prstGeom>
          <a:noFill/>
          <a:ln>
            <a:noFill/>
          </a:ln>
        </p:spPr>
        <p:txBody>
          <a:bodyPr wrap="square" rtlCol="0">
            <a:spAutoFit/>
          </a:bodyPr>
          <a:lstStyle/>
          <a:p>
            <a:pPr algn="r"/>
            <a:r>
              <a:rPr lang="en-US" sz="3200" dirty="0" smtClean="0">
                <a:solidFill>
                  <a:srgbClr val="144F27"/>
                </a:solidFill>
                <a:latin typeface="Montserrat" pitchFamily="2" charset="77"/>
                <a:ea typeface="Lato Black" charset="0"/>
                <a:cs typeface="Lato Black" charset="0"/>
              </a:rPr>
              <a:t>(</a:t>
            </a:r>
            <a:r>
              <a:rPr lang="en-US" sz="3200" dirty="0" err="1">
                <a:solidFill>
                  <a:srgbClr val="144F27"/>
                </a:solidFill>
                <a:latin typeface="Montserrat" pitchFamily="2" charset="77"/>
                <a:ea typeface="Lato Black" charset="0"/>
                <a:cs typeface="Lato Black" charset="0"/>
              </a:rPr>
              <a:t>A</a:t>
            </a:r>
            <a:r>
              <a:rPr lang="en-US" sz="3200" dirty="0" err="1" smtClean="0">
                <a:solidFill>
                  <a:srgbClr val="144F27"/>
                </a:solidFill>
                <a:latin typeface="Montserrat" pitchFamily="2" charset="77"/>
                <a:ea typeface="Lato Black" charset="0"/>
                <a:cs typeface="Lato Black" charset="0"/>
              </a:rPr>
              <a:t>gustus</a:t>
            </a:r>
            <a:r>
              <a:rPr lang="en-US" sz="3200" dirty="0" smtClean="0">
                <a:solidFill>
                  <a:srgbClr val="144F27"/>
                </a:solidFill>
                <a:latin typeface="Montserrat" pitchFamily="2" charset="77"/>
                <a:ea typeface="Lato Black" charset="0"/>
                <a:cs typeface="Lato Black" charset="0"/>
              </a:rPr>
              <a:t> 2024)</a:t>
            </a:r>
            <a:endParaRPr lang="en-US" sz="3200" dirty="0">
              <a:solidFill>
                <a:srgbClr val="144F27"/>
              </a:solidFill>
              <a:latin typeface="Montserrat" pitchFamily="2" charset="77"/>
              <a:ea typeface="Lato Black" charset="0"/>
              <a:cs typeface="Lato Black" charset="0"/>
            </a:endParaRPr>
          </a:p>
        </p:txBody>
      </p:sp>
    </p:spTree>
    <p:extLst>
      <p:ext uri="{BB962C8B-B14F-4D97-AF65-F5344CB8AC3E}">
        <p14:creationId xmlns:p14="http://schemas.microsoft.com/office/powerpoint/2010/main" val="213504252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7225D371-8DA2-A94C-857F-EAF7AEFA097C}"/>
              </a:ext>
            </a:extLst>
          </p:cNvPr>
          <p:cNvGrpSpPr/>
          <p:nvPr/>
        </p:nvGrpSpPr>
        <p:grpSpPr>
          <a:xfrm>
            <a:off x="775842" y="2937906"/>
            <a:ext cx="7801880" cy="4682097"/>
            <a:chOff x="2033021" y="1545813"/>
            <a:chExt cx="7801880" cy="3102511"/>
          </a:xfrm>
        </p:grpSpPr>
        <p:sp>
          <p:nvSpPr>
            <p:cNvPr id="8" name="TextBox 7">
              <a:extLst>
                <a:ext uri="{FF2B5EF4-FFF2-40B4-BE49-F238E27FC236}">
                  <a16:creationId xmlns:a16="http://schemas.microsoft.com/office/drawing/2014/main" id="{999511FF-53A2-AD4B-864C-41060C543E5B}"/>
                </a:ext>
              </a:extLst>
            </p:cNvPr>
            <p:cNvSpPr txBox="1"/>
            <p:nvPr/>
          </p:nvSpPr>
          <p:spPr>
            <a:xfrm>
              <a:off x="2033021" y="1545813"/>
              <a:ext cx="7801880" cy="958532"/>
            </a:xfrm>
            <a:prstGeom prst="rect">
              <a:avLst/>
            </a:prstGeom>
            <a:noFill/>
            <a:ln>
              <a:noFill/>
            </a:ln>
          </p:spPr>
          <p:txBody>
            <a:bodyPr wrap="square" rtlCol="0">
              <a:spAutoFit/>
            </a:bodyPr>
            <a:lstStyle/>
            <a:p>
              <a:r>
                <a:rPr lang="en-US" sz="4400" b="1" noProof="1">
                  <a:solidFill>
                    <a:srgbClr val="1E8036"/>
                  </a:solidFill>
                  <a:latin typeface="DM Sans" pitchFamily="2" charset="77"/>
                  <a:ea typeface="Lato Black" charset="0"/>
                  <a:cs typeface="Lato Black" charset="0"/>
                </a:rPr>
                <a:t>Aplikasi </a:t>
              </a:r>
              <a:r>
                <a:rPr lang="en-US" sz="4400" b="1" noProof="1" smtClean="0">
                  <a:solidFill>
                    <a:srgbClr val="1E8036"/>
                  </a:solidFill>
                  <a:latin typeface="DM Sans" pitchFamily="2" charset="77"/>
                  <a:ea typeface="Lato Black" charset="0"/>
                  <a:cs typeface="Lato Black" charset="0"/>
                </a:rPr>
                <a:t>NOW &amp; </a:t>
              </a:r>
              <a:r>
                <a:rPr lang="en-US" sz="4400" b="1" noProof="1">
                  <a:solidFill>
                    <a:srgbClr val="1E8036"/>
                  </a:solidFill>
                  <a:latin typeface="DM Sans" pitchFamily="2" charset="77"/>
                  <a:ea typeface="Lato Black" charset="0"/>
                  <a:cs typeface="Lato Black" charset="0"/>
                </a:rPr>
                <a:t>Online </a:t>
              </a:r>
              <a:r>
                <a:rPr lang="en-US" sz="4400" b="1" noProof="1" smtClean="0">
                  <a:solidFill>
                    <a:srgbClr val="1E8036"/>
                  </a:solidFill>
                  <a:latin typeface="DM Sans" pitchFamily="2" charset="77"/>
                  <a:ea typeface="Lato Black" charset="0"/>
                  <a:cs typeface="Lato Black" charset="0"/>
                </a:rPr>
                <a:t>NOWgerobak</a:t>
              </a:r>
              <a:endParaRPr lang="en-US" sz="4400" b="1" noProof="1">
                <a:solidFill>
                  <a:srgbClr val="1E8036"/>
                </a:solidFill>
                <a:latin typeface="DM Sans" pitchFamily="2" charset="77"/>
                <a:ea typeface="Lato Black" charset="0"/>
                <a:cs typeface="Lato Black" charset="0"/>
              </a:endParaRPr>
            </a:p>
          </p:txBody>
        </p:sp>
        <p:grpSp>
          <p:nvGrpSpPr>
            <p:cNvPr id="9" name="Group 8">
              <a:extLst>
                <a:ext uri="{FF2B5EF4-FFF2-40B4-BE49-F238E27FC236}">
                  <a16:creationId xmlns:a16="http://schemas.microsoft.com/office/drawing/2014/main" id="{4EB297CA-7287-4E45-90E6-580E06AC24E0}"/>
                </a:ext>
              </a:extLst>
            </p:cNvPr>
            <p:cNvGrpSpPr/>
            <p:nvPr/>
          </p:nvGrpSpPr>
          <p:grpSpPr>
            <a:xfrm>
              <a:off x="2033021" y="2740366"/>
              <a:ext cx="7801880" cy="1907958"/>
              <a:chOff x="1910532" y="3949771"/>
              <a:chExt cx="7801880" cy="1907958"/>
            </a:xfrm>
          </p:grpSpPr>
          <p:sp>
            <p:nvSpPr>
              <p:cNvPr id="10" name="Subtitle 2">
                <a:extLst>
                  <a:ext uri="{FF2B5EF4-FFF2-40B4-BE49-F238E27FC236}">
                    <a16:creationId xmlns:a16="http://schemas.microsoft.com/office/drawing/2014/main" id="{C3575889-4CE9-A940-B088-FC29E0E8AC95}"/>
                  </a:ext>
                </a:extLst>
              </p:cNvPr>
              <p:cNvSpPr txBox="1">
                <a:spLocks/>
              </p:cNvSpPr>
              <p:nvPr/>
            </p:nvSpPr>
            <p:spPr>
              <a:xfrm>
                <a:off x="1910532" y="4535304"/>
                <a:ext cx="7801880" cy="1322425"/>
              </a:xfrm>
              <a:prstGeom prst="rect">
                <a:avLst/>
              </a:prstGeom>
            </p:spPr>
            <p:txBody>
              <a:bodyPr vert="horz" wrap="square" lIns="217433" tIns="108718" rIns="217433" bIns="108718"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marL="457200" indent="-457200" algn="l">
                  <a:lnSpc>
                    <a:spcPts val="4299"/>
                  </a:lnSpc>
                  <a:buFont typeface="Arial" panose="020B0604020202020204" pitchFamily="34" charset="0"/>
                  <a:buChar char="•"/>
                </a:pPr>
                <a:r>
                  <a:rPr lang="en-US" sz="2800" noProof="1" smtClean="0">
                    <a:solidFill>
                      <a:schemeClr val="tx1"/>
                    </a:solidFill>
                    <a:latin typeface="Montserrat Light" charset="0"/>
                    <a:ea typeface="Montserrat Light" charset="0"/>
                    <a:cs typeface="Montserrat Light" charset="0"/>
                  </a:rPr>
                  <a:t>Menambahkan Origin PD Code,Defect Type dan Defect Note</a:t>
                </a:r>
              </a:p>
            </p:txBody>
          </p:sp>
          <p:sp>
            <p:nvSpPr>
              <p:cNvPr id="11" name="Rectangle 10">
                <a:extLst>
                  <a:ext uri="{FF2B5EF4-FFF2-40B4-BE49-F238E27FC236}">
                    <a16:creationId xmlns:a16="http://schemas.microsoft.com/office/drawing/2014/main" id="{CD43A3D1-A428-D540-A5A4-9A31C7EC6D0D}"/>
                  </a:ext>
                </a:extLst>
              </p:cNvPr>
              <p:cNvSpPr/>
              <p:nvPr/>
            </p:nvSpPr>
            <p:spPr>
              <a:xfrm>
                <a:off x="1910532" y="3949771"/>
                <a:ext cx="7801880" cy="387492"/>
              </a:xfrm>
              <a:prstGeom prst="rect">
                <a:avLst/>
              </a:prstGeom>
            </p:spPr>
            <p:txBody>
              <a:bodyPr wrap="square">
                <a:spAutoFit/>
              </a:bodyPr>
              <a:lstStyle/>
              <a:p>
                <a:r>
                  <a:rPr lang="en-US" sz="3200" noProof="1" smtClean="0">
                    <a:solidFill>
                      <a:srgbClr val="ED2424"/>
                    </a:solidFill>
                    <a:latin typeface="DM Sans" pitchFamily="2" charset="77"/>
                    <a:ea typeface="Montserrat" charset="0"/>
                    <a:cs typeface="Montserrat" charset="0"/>
                  </a:rPr>
                  <a:t>Kartu Gerobak &amp; Persediaan Kain Jadi Xls</a:t>
                </a:r>
                <a:endParaRPr lang="en-US" sz="3200" noProof="1">
                  <a:solidFill>
                    <a:srgbClr val="ED2424"/>
                  </a:solidFill>
                  <a:latin typeface="DM Sans" pitchFamily="2" charset="77"/>
                  <a:ea typeface="Montserrat" charset="0"/>
                  <a:cs typeface="Montserrat" charset="0"/>
                </a:endParaRPr>
              </a:p>
            </p:txBody>
          </p:sp>
        </p:grpSp>
      </p:grpSp>
      <p:pic>
        <p:nvPicPr>
          <p:cNvPr id="2" name="Picture 1"/>
          <p:cNvPicPr>
            <a:picLocks noChangeAspect="1"/>
          </p:cNvPicPr>
          <p:nvPr/>
        </p:nvPicPr>
        <p:blipFill>
          <a:blip r:embed="rId2"/>
          <a:stretch>
            <a:fillRect/>
          </a:stretch>
        </p:blipFill>
        <p:spPr>
          <a:xfrm>
            <a:off x="8895369" y="1121819"/>
            <a:ext cx="14247659" cy="9840239"/>
          </a:xfrm>
          <a:prstGeom prst="rect">
            <a:avLst/>
          </a:prstGeom>
        </p:spPr>
      </p:pic>
    </p:spTree>
    <p:extLst>
      <p:ext uri="{BB962C8B-B14F-4D97-AF65-F5344CB8AC3E}">
        <p14:creationId xmlns:p14="http://schemas.microsoft.com/office/powerpoint/2010/main" val="121102323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7419"/>
            <a:ext cx="15286008" cy="9139308"/>
          </a:xfrm>
          <a:prstGeom prst="rect">
            <a:avLst/>
          </a:prstGeom>
        </p:spPr>
      </p:pic>
      <p:grpSp>
        <p:nvGrpSpPr>
          <p:cNvPr id="4" name="Group 3">
            <a:extLst>
              <a:ext uri="{FF2B5EF4-FFF2-40B4-BE49-F238E27FC236}">
                <a16:creationId xmlns:a16="http://schemas.microsoft.com/office/drawing/2014/main" id="{7225D371-8DA2-A94C-857F-EAF7AEFA097C}"/>
              </a:ext>
            </a:extLst>
          </p:cNvPr>
          <p:cNvGrpSpPr/>
          <p:nvPr/>
        </p:nvGrpSpPr>
        <p:grpSpPr>
          <a:xfrm>
            <a:off x="15792117" y="652984"/>
            <a:ext cx="8336717" cy="4872889"/>
            <a:chOff x="1498184" y="2137295"/>
            <a:chExt cx="8336717" cy="4872889"/>
          </a:xfrm>
        </p:grpSpPr>
        <p:sp>
          <p:nvSpPr>
            <p:cNvPr id="5" name="TextBox 4">
              <a:extLst>
                <a:ext uri="{FF2B5EF4-FFF2-40B4-BE49-F238E27FC236}">
                  <a16:creationId xmlns:a16="http://schemas.microsoft.com/office/drawing/2014/main" id="{999511FF-53A2-AD4B-864C-41060C543E5B}"/>
                </a:ext>
              </a:extLst>
            </p:cNvPr>
            <p:cNvSpPr txBox="1"/>
            <p:nvPr/>
          </p:nvSpPr>
          <p:spPr>
            <a:xfrm>
              <a:off x="2033021" y="2137295"/>
              <a:ext cx="7801880" cy="830997"/>
            </a:xfrm>
            <a:prstGeom prst="rect">
              <a:avLst/>
            </a:prstGeom>
            <a:noFill/>
            <a:ln>
              <a:noFill/>
            </a:ln>
          </p:spPr>
          <p:txBody>
            <a:bodyPr wrap="square" rtlCol="0">
              <a:spAutoFit/>
            </a:bodyPr>
            <a:lstStyle/>
            <a:p>
              <a:r>
                <a:rPr lang="en-US" sz="4800" b="1" noProof="1" smtClean="0">
                  <a:solidFill>
                    <a:srgbClr val="1E8036"/>
                  </a:solidFill>
                  <a:latin typeface="DM Sans" pitchFamily="2" charset="77"/>
                  <a:ea typeface="Lato Black" charset="0"/>
                  <a:cs typeface="Lato Black" charset="0"/>
                </a:rPr>
                <a:t>Report kartu gerobak</a:t>
              </a:r>
              <a:endParaRPr lang="en-US" sz="4800" b="1" noProof="1">
                <a:solidFill>
                  <a:srgbClr val="1E8036"/>
                </a:solidFill>
                <a:latin typeface="DM Sans" pitchFamily="2" charset="77"/>
                <a:ea typeface="Lato Black" charset="0"/>
                <a:cs typeface="Lato Black" charset="0"/>
              </a:endParaRPr>
            </a:p>
          </p:txBody>
        </p:sp>
        <p:grpSp>
          <p:nvGrpSpPr>
            <p:cNvPr id="6" name="Group 5">
              <a:extLst>
                <a:ext uri="{FF2B5EF4-FFF2-40B4-BE49-F238E27FC236}">
                  <a16:creationId xmlns:a16="http://schemas.microsoft.com/office/drawing/2014/main" id="{4EB297CA-7287-4E45-90E6-580E06AC24E0}"/>
                </a:ext>
              </a:extLst>
            </p:cNvPr>
            <p:cNvGrpSpPr/>
            <p:nvPr/>
          </p:nvGrpSpPr>
          <p:grpSpPr>
            <a:xfrm>
              <a:off x="1498184" y="3177381"/>
              <a:ext cx="7801880" cy="3832803"/>
              <a:chOff x="1375695" y="4386786"/>
              <a:chExt cx="7801880" cy="3832803"/>
            </a:xfrm>
          </p:grpSpPr>
          <p:sp>
            <p:nvSpPr>
              <p:cNvPr id="7" name="Subtitle 2">
                <a:extLst>
                  <a:ext uri="{FF2B5EF4-FFF2-40B4-BE49-F238E27FC236}">
                    <a16:creationId xmlns:a16="http://schemas.microsoft.com/office/drawing/2014/main" id="{C3575889-4CE9-A940-B088-FC29E0E8AC95}"/>
                  </a:ext>
                </a:extLst>
              </p:cNvPr>
              <p:cNvSpPr txBox="1">
                <a:spLocks/>
              </p:cNvSpPr>
              <p:nvPr/>
            </p:nvSpPr>
            <p:spPr>
              <a:xfrm>
                <a:off x="1375695" y="5794298"/>
                <a:ext cx="7801880" cy="2425291"/>
              </a:xfrm>
              <a:prstGeom prst="rect">
                <a:avLst/>
              </a:prstGeom>
            </p:spPr>
            <p:txBody>
              <a:bodyPr vert="horz" wrap="square" lIns="217433" tIns="108718" rIns="217433" bIns="108718"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marL="457200" indent="-457200" algn="l">
                  <a:lnSpc>
                    <a:spcPts val="4299"/>
                  </a:lnSpc>
                  <a:buFont typeface="Arial" panose="020B0604020202020204" pitchFamily="34" charset="0"/>
                  <a:buChar char="•"/>
                </a:pPr>
                <a:r>
                  <a:rPr lang="en-US" sz="2800" noProof="1" smtClean="0">
                    <a:solidFill>
                      <a:schemeClr val="tx1"/>
                    </a:solidFill>
                    <a:latin typeface="Montserrat Light" charset="0"/>
                    <a:ea typeface="Montserrat Light" charset="0"/>
                    <a:cs typeface="Montserrat Light" charset="0"/>
                  </a:rPr>
                  <a:t>Perubahan pada tampilan cetak kartu gerobak menambahkan alur proses sesuai aplikasi POSISI KK dan menampilkan Tanggal dan gerobak </a:t>
                </a:r>
              </a:p>
            </p:txBody>
          </p:sp>
          <p:sp>
            <p:nvSpPr>
              <p:cNvPr id="8" name="Rectangle 7">
                <a:extLst>
                  <a:ext uri="{FF2B5EF4-FFF2-40B4-BE49-F238E27FC236}">
                    <a16:creationId xmlns:a16="http://schemas.microsoft.com/office/drawing/2014/main" id="{CD43A3D1-A428-D540-A5A4-9A31C7EC6D0D}"/>
                  </a:ext>
                </a:extLst>
              </p:cNvPr>
              <p:cNvSpPr/>
              <p:nvPr/>
            </p:nvSpPr>
            <p:spPr>
              <a:xfrm>
                <a:off x="1910532" y="4386786"/>
                <a:ext cx="4343913" cy="646331"/>
              </a:xfrm>
              <a:prstGeom prst="rect">
                <a:avLst/>
              </a:prstGeom>
            </p:spPr>
            <p:txBody>
              <a:bodyPr wrap="square">
                <a:spAutoFit/>
              </a:bodyPr>
              <a:lstStyle/>
              <a:p>
                <a:r>
                  <a:rPr lang="en-US" noProof="1" smtClean="0">
                    <a:solidFill>
                      <a:srgbClr val="ED2424"/>
                    </a:solidFill>
                    <a:latin typeface="DM Sans" pitchFamily="2" charset="77"/>
                    <a:ea typeface="Montserrat" charset="0"/>
                    <a:cs typeface="Montserrat" charset="0"/>
                  </a:rPr>
                  <a:t>Perubahan </a:t>
                </a:r>
                <a:endParaRPr lang="en-US" noProof="1">
                  <a:solidFill>
                    <a:srgbClr val="ED2424"/>
                  </a:solidFill>
                  <a:latin typeface="DM Sans" pitchFamily="2" charset="77"/>
                  <a:ea typeface="Montserrat" charset="0"/>
                  <a:cs typeface="Montserrat" charset="0"/>
                </a:endParaRPr>
              </a:p>
            </p:txBody>
          </p:sp>
        </p:grpSp>
      </p:grpSp>
    </p:spTree>
    <p:extLst>
      <p:ext uri="{BB962C8B-B14F-4D97-AF65-F5344CB8AC3E}">
        <p14:creationId xmlns:p14="http://schemas.microsoft.com/office/powerpoint/2010/main" val="118002765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7225D371-8DA2-A94C-857F-EAF7AEFA097C}"/>
              </a:ext>
            </a:extLst>
          </p:cNvPr>
          <p:cNvGrpSpPr/>
          <p:nvPr/>
        </p:nvGrpSpPr>
        <p:grpSpPr>
          <a:xfrm>
            <a:off x="14545655" y="656565"/>
            <a:ext cx="7991660" cy="2594004"/>
            <a:chOff x="1411920" y="562682"/>
            <a:chExt cx="7991660" cy="1718874"/>
          </a:xfrm>
        </p:grpSpPr>
        <p:sp>
          <p:nvSpPr>
            <p:cNvPr id="4" name="TextBox 3">
              <a:extLst>
                <a:ext uri="{FF2B5EF4-FFF2-40B4-BE49-F238E27FC236}">
                  <a16:creationId xmlns:a16="http://schemas.microsoft.com/office/drawing/2014/main" id="{999511FF-53A2-AD4B-864C-41060C543E5B}"/>
                </a:ext>
              </a:extLst>
            </p:cNvPr>
            <p:cNvSpPr txBox="1"/>
            <p:nvPr/>
          </p:nvSpPr>
          <p:spPr>
            <a:xfrm>
              <a:off x="1601700" y="562682"/>
              <a:ext cx="7801880" cy="509857"/>
            </a:xfrm>
            <a:prstGeom prst="rect">
              <a:avLst/>
            </a:prstGeom>
            <a:noFill/>
            <a:ln>
              <a:noFill/>
            </a:ln>
          </p:spPr>
          <p:txBody>
            <a:bodyPr wrap="square" rtlCol="0">
              <a:spAutoFit/>
            </a:bodyPr>
            <a:lstStyle/>
            <a:p>
              <a:r>
                <a:rPr lang="en-US" sz="4400" b="1" noProof="1" smtClean="0">
                  <a:solidFill>
                    <a:srgbClr val="1E8036"/>
                  </a:solidFill>
                  <a:latin typeface="DM Sans" pitchFamily="2" charset="77"/>
                  <a:ea typeface="Lato Black" charset="0"/>
                  <a:cs typeface="Lato Black" charset="0"/>
                </a:rPr>
                <a:t>Report NOW</a:t>
              </a:r>
              <a:endParaRPr lang="en-US" sz="4400" b="1" noProof="1">
                <a:solidFill>
                  <a:srgbClr val="1E8036"/>
                </a:solidFill>
                <a:latin typeface="DM Sans" pitchFamily="2" charset="77"/>
                <a:ea typeface="Lato Black" charset="0"/>
                <a:cs typeface="Lato Black" charset="0"/>
              </a:endParaRPr>
            </a:p>
          </p:txBody>
        </p:sp>
        <p:sp>
          <p:nvSpPr>
            <p:cNvPr id="6" name="Subtitle 2">
              <a:extLst>
                <a:ext uri="{FF2B5EF4-FFF2-40B4-BE49-F238E27FC236}">
                  <a16:creationId xmlns:a16="http://schemas.microsoft.com/office/drawing/2014/main" id="{C3575889-4CE9-A940-B088-FC29E0E8AC95}"/>
                </a:ext>
              </a:extLst>
            </p:cNvPr>
            <p:cNvSpPr txBox="1">
              <a:spLocks/>
            </p:cNvSpPr>
            <p:nvPr/>
          </p:nvSpPr>
          <p:spPr>
            <a:xfrm>
              <a:off x="1411920" y="1405273"/>
              <a:ext cx="7801880" cy="876283"/>
            </a:xfrm>
            <a:prstGeom prst="rect">
              <a:avLst/>
            </a:prstGeom>
          </p:spPr>
          <p:txBody>
            <a:bodyPr vert="horz" wrap="square" lIns="217433" tIns="108718" rIns="217433" bIns="108718"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marL="457200" indent="-457200" algn="l">
                <a:lnSpc>
                  <a:spcPts val="4299"/>
                </a:lnSpc>
                <a:buFont typeface="Arial" panose="020B0604020202020204" pitchFamily="34" charset="0"/>
                <a:buChar char="•"/>
              </a:pPr>
              <a:r>
                <a:rPr lang="en-US" sz="2800" noProof="1">
                  <a:solidFill>
                    <a:schemeClr val="tx1"/>
                  </a:solidFill>
                  <a:latin typeface="Montserrat Light" charset="0"/>
                  <a:ea typeface="Montserrat Light" charset="0"/>
                  <a:cs typeface="Montserrat Light" charset="0"/>
                </a:rPr>
                <a:t>Penambahan kolom Actual delivery pada menu balanced persediaan kain jadi</a:t>
              </a:r>
              <a:endParaRPr lang="en-US" sz="2800" noProof="1" smtClean="0">
                <a:solidFill>
                  <a:schemeClr val="tx1"/>
                </a:solidFill>
                <a:latin typeface="Montserrat Light"/>
                <a:ea typeface="Montserrat Light" charset="0"/>
                <a:cs typeface="Montserrat Light" charset="0"/>
              </a:endParaRPr>
            </a:p>
          </p:txBody>
        </p:sp>
      </p:gr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r="40810"/>
          <a:stretch/>
        </p:blipFill>
        <p:spPr>
          <a:xfrm>
            <a:off x="345056" y="656565"/>
            <a:ext cx="13181163" cy="5261156"/>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7" name="Picture 6"/>
          <p:cNvPicPr>
            <a:picLocks noChangeAspect="1"/>
          </p:cNvPicPr>
          <p:nvPr/>
        </p:nvPicPr>
        <p:blipFill>
          <a:blip r:embed="rId3"/>
          <a:stretch>
            <a:fillRect/>
          </a:stretch>
        </p:blipFill>
        <p:spPr>
          <a:xfrm>
            <a:off x="2018581" y="6262778"/>
            <a:ext cx="9385540" cy="6622285"/>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9" name="Subtitle 2">
            <a:extLst>
              <a:ext uri="{FF2B5EF4-FFF2-40B4-BE49-F238E27FC236}">
                <a16:creationId xmlns:a16="http://schemas.microsoft.com/office/drawing/2014/main" id="{C3575889-4CE9-A940-B088-FC29E0E8AC95}"/>
              </a:ext>
            </a:extLst>
          </p:cNvPr>
          <p:cNvSpPr txBox="1">
            <a:spLocks/>
          </p:cNvSpPr>
          <p:nvPr/>
        </p:nvSpPr>
        <p:spPr>
          <a:xfrm>
            <a:off x="12110131" y="7066612"/>
            <a:ext cx="7801880" cy="1266321"/>
          </a:xfrm>
          <a:prstGeom prst="rect">
            <a:avLst/>
          </a:prstGeom>
        </p:spPr>
        <p:txBody>
          <a:bodyPr vert="horz" wrap="square" lIns="217433" tIns="108718" rIns="217433" bIns="108718"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marL="457200" indent="-457200" algn="l">
              <a:lnSpc>
                <a:spcPts val="4299"/>
              </a:lnSpc>
              <a:buFont typeface="Arial" panose="020B0604020202020204" pitchFamily="34" charset="0"/>
              <a:buChar char="•"/>
            </a:pPr>
            <a:r>
              <a:rPr lang="en-US" sz="2800" noProof="1">
                <a:solidFill>
                  <a:schemeClr val="tx1"/>
                </a:solidFill>
                <a:latin typeface="Montserrat Light" charset="0"/>
                <a:ea typeface="Montserrat Light" charset="0"/>
                <a:cs typeface="Montserrat Light" charset="0"/>
              </a:rPr>
              <a:t>Menambahkan Lebar in dan gramasi in pada report TAS </a:t>
            </a:r>
            <a:endParaRPr lang="en-US" sz="2800" noProof="1" smtClean="0">
              <a:solidFill>
                <a:schemeClr val="tx1"/>
              </a:solidFill>
              <a:latin typeface="Montserrat Light"/>
              <a:ea typeface="Montserrat Light" charset="0"/>
              <a:cs typeface="Montserrat Light" charset="0"/>
            </a:endParaRPr>
          </a:p>
        </p:txBody>
      </p:sp>
    </p:spTree>
    <p:extLst>
      <p:ext uri="{BB962C8B-B14F-4D97-AF65-F5344CB8AC3E}">
        <p14:creationId xmlns:p14="http://schemas.microsoft.com/office/powerpoint/2010/main" val="5323519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7225D371-8DA2-A94C-857F-EAF7AEFA097C}"/>
              </a:ext>
            </a:extLst>
          </p:cNvPr>
          <p:cNvGrpSpPr/>
          <p:nvPr/>
        </p:nvGrpSpPr>
        <p:grpSpPr>
          <a:xfrm>
            <a:off x="1015328" y="4042544"/>
            <a:ext cx="7801880" cy="2610395"/>
            <a:chOff x="2033021" y="2137295"/>
            <a:chExt cx="7801880" cy="2610395"/>
          </a:xfrm>
        </p:grpSpPr>
        <p:sp>
          <p:nvSpPr>
            <p:cNvPr id="4" name="TextBox 3">
              <a:extLst>
                <a:ext uri="{FF2B5EF4-FFF2-40B4-BE49-F238E27FC236}">
                  <a16:creationId xmlns:a16="http://schemas.microsoft.com/office/drawing/2014/main" id="{999511FF-53A2-AD4B-864C-41060C543E5B}"/>
                </a:ext>
              </a:extLst>
            </p:cNvPr>
            <p:cNvSpPr txBox="1"/>
            <p:nvPr/>
          </p:nvSpPr>
          <p:spPr>
            <a:xfrm>
              <a:off x="2033021" y="2137295"/>
              <a:ext cx="7801880" cy="830997"/>
            </a:xfrm>
            <a:prstGeom prst="rect">
              <a:avLst/>
            </a:prstGeom>
            <a:noFill/>
            <a:ln>
              <a:noFill/>
            </a:ln>
          </p:spPr>
          <p:txBody>
            <a:bodyPr wrap="square" rtlCol="0">
              <a:spAutoFit/>
            </a:bodyPr>
            <a:lstStyle/>
            <a:p>
              <a:r>
                <a:rPr lang="en-US" sz="4800" b="1" noProof="1">
                  <a:solidFill>
                    <a:srgbClr val="1E8036"/>
                  </a:solidFill>
                  <a:latin typeface="DM Sans" pitchFamily="2" charset="77"/>
                  <a:ea typeface="Lato Black" charset="0"/>
                  <a:cs typeface="Lato Black" charset="0"/>
                </a:rPr>
                <a:t>Aplikasi </a:t>
              </a:r>
              <a:r>
                <a:rPr lang="en-US" sz="4800" b="1" noProof="1" smtClean="0">
                  <a:solidFill>
                    <a:srgbClr val="1E8036"/>
                  </a:solidFill>
                  <a:latin typeface="DM Sans" pitchFamily="2" charset="77"/>
                  <a:ea typeface="Lato Black" charset="0"/>
                  <a:cs typeface="Lato Black" charset="0"/>
                </a:rPr>
                <a:t>Online inprogress</a:t>
              </a:r>
              <a:endParaRPr lang="en-US" sz="4800" b="1" noProof="1">
                <a:solidFill>
                  <a:srgbClr val="1E8036"/>
                </a:solidFill>
                <a:latin typeface="DM Sans" pitchFamily="2" charset="77"/>
                <a:ea typeface="Lato Black" charset="0"/>
                <a:cs typeface="Lato Black" charset="0"/>
              </a:endParaRPr>
            </a:p>
          </p:txBody>
        </p:sp>
        <p:grpSp>
          <p:nvGrpSpPr>
            <p:cNvPr id="5" name="Group 4">
              <a:extLst>
                <a:ext uri="{FF2B5EF4-FFF2-40B4-BE49-F238E27FC236}">
                  <a16:creationId xmlns:a16="http://schemas.microsoft.com/office/drawing/2014/main" id="{4EB297CA-7287-4E45-90E6-580E06AC24E0}"/>
                </a:ext>
              </a:extLst>
            </p:cNvPr>
            <p:cNvGrpSpPr/>
            <p:nvPr/>
          </p:nvGrpSpPr>
          <p:grpSpPr>
            <a:xfrm>
              <a:off x="2033021" y="3177381"/>
              <a:ext cx="7801880" cy="1570309"/>
              <a:chOff x="1910532" y="4386786"/>
              <a:chExt cx="7801880" cy="1570309"/>
            </a:xfrm>
          </p:grpSpPr>
          <p:sp>
            <p:nvSpPr>
              <p:cNvPr id="6" name="Subtitle 2">
                <a:extLst>
                  <a:ext uri="{FF2B5EF4-FFF2-40B4-BE49-F238E27FC236}">
                    <a16:creationId xmlns:a16="http://schemas.microsoft.com/office/drawing/2014/main" id="{C3575889-4CE9-A940-B088-FC29E0E8AC95}"/>
                  </a:ext>
                </a:extLst>
              </p:cNvPr>
              <p:cNvSpPr txBox="1">
                <a:spLocks/>
              </p:cNvSpPr>
              <p:nvPr/>
            </p:nvSpPr>
            <p:spPr>
              <a:xfrm>
                <a:off x="1910532" y="5242207"/>
                <a:ext cx="7801880" cy="714888"/>
              </a:xfrm>
              <a:prstGeom prst="rect">
                <a:avLst/>
              </a:prstGeom>
            </p:spPr>
            <p:txBody>
              <a:bodyPr vert="horz" wrap="square" lIns="217433" tIns="108718" rIns="217433" bIns="108718"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marL="457200" indent="-457200" algn="l">
                  <a:lnSpc>
                    <a:spcPts val="4299"/>
                  </a:lnSpc>
                  <a:buFont typeface="Arial" panose="020B0604020202020204" pitchFamily="34" charset="0"/>
                  <a:buChar char="•"/>
                </a:pPr>
                <a:endParaRPr lang="en-US" sz="2800" noProof="1" smtClean="0">
                  <a:solidFill>
                    <a:schemeClr val="tx1"/>
                  </a:solidFill>
                  <a:latin typeface="Montserrat Light" charset="0"/>
                  <a:ea typeface="Montserrat Light" charset="0"/>
                  <a:cs typeface="Montserrat Light" charset="0"/>
                </a:endParaRPr>
              </a:p>
            </p:txBody>
          </p:sp>
          <p:sp>
            <p:nvSpPr>
              <p:cNvPr id="7" name="Rectangle 6">
                <a:extLst>
                  <a:ext uri="{FF2B5EF4-FFF2-40B4-BE49-F238E27FC236}">
                    <a16:creationId xmlns:a16="http://schemas.microsoft.com/office/drawing/2014/main" id="{CD43A3D1-A428-D540-A5A4-9A31C7EC6D0D}"/>
                  </a:ext>
                </a:extLst>
              </p:cNvPr>
              <p:cNvSpPr/>
              <p:nvPr/>
            </p:nvSpPr>
            <p:spPr>
              <a:xfrm>
                <a:off x="1910532" y="4386786"/>
                <a:ext cx="6822386" cy="646331"/>
              </a:xfrm>
              <a:prstGeom prst="rect">
                <a:avLst/>
              </a:prstGeom>
            </p:spPr>
            <p:txBody>
              <a:bodyPr wrap="square">
                <a:spAutoFit/>
              </a:bodyPr>
              <a:lstStyle/>
              <a:p>
                <a:r>
                  <a:rPr lang="en-US" noProof="1" smtClean="0">
                    <a:solidFill>
                      <a:srgbClr val="ED2424"/>
                    </a:solidFill>
                    <a:latin typeface="DM Sans" pitchFamily="2" charset="77"/>
                    <a:ea typeface="Montserrat" charset="0"/>
                    <a:cs typeface="Montserrat" charset="0"/>
                  </a:rPr>
                  <a:t>Aplikasi Laporan Shift GKG</a:t>
                </a:r>
                <a:endParaRPr lang="en-US" noProof="1">
                  <a:solidFill>
                    <a:srgbClr val="ED2424"/>
                  </a:solidFill>
                  <a:latin typeface="DM Sans" pitchFamily="2" charset="77"/>
                  <a:ea typeface="Montserrat" charset="0"/>
                  <a:cs typeface="Montserrat" charset="0"/>
                </a:endParaRPr>
              </a:p>
            </p:txBody>
          </p:sp>
        </p:grpSp>
      </p:grpSp>
      <p:pic>
        <p:nvPicPr>
          <p:cNvPr id="2" name="Picture 1"/>
          <p:cNvPicPr>
            <a:picLocks noChangeAspect="1"/>
          </p:cNvPicPr>
          <p:nvPr/>
        </p:nvPicPr>
        <p:blipFill>
          <a:blip r:embed="rId2"/>
          <a:stretch>
            <a:fillRect/>
          </a:stretch>
        </p:blipFill>
        <p:spPr>
          <a:xfrm>
            <a:off x="9428372" y="341173"/>
            <a:ext cx="10084579" cy="11003746"/>
          </a:xfrm>
          <a:prstGeom prst="rect">
            <a:avLst/>
          </a:prstGeom>
        </p:spPr>
      </p:pic>
    </p:spTree>
    <p:extLst>
      <p:ext uri="{BB962C8B-B14F-4D97-AF65-F5344CB8AC3E}">
        <p14:creationId xmlns:p14="http://schemas.microsoft.com/office/powerpoint/2010/main" val="127090915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9145049" y="170204"/>
            <a:ext cx="15232601" cy="8106906"/>
          </a:xfrm>
          <a:prstGeom prst="rect">
            <a:avLst/>
          </a:prstGeom>
        </p:spPr>
      </p:pic>
      <p:sp>
        <p:nvSpPr>
          <p:cNvPr id="6" name="TextBox 5"/>
          <p:cNvSpPr txBox="1"/>
          <p:nvPr/>
        </p:nvSpPr>
        <p:spPr>
          <a:xfrm>
            <a:off x="936171" y="762000"/>
            <a:ext cx="6727372" cy="1446550"/>
          </a:xfrm>
          <a:prstGeom prst="rect">
            <a:avLst/>
          </a:prstGeom>
          <a:noFill/>
        </p:spPr>
        <p:txBody>
          <a:bodyPr wrap="square" rtlCol="0">
            <a:spAutoFit/>
          </a:bodyPr>
          <a:lstStyle/>
          <a:p>
            <a:pPr algn="ctr"/>
            <a:r>
              <a:rPr lang="en-US" sz="4400" dirty="0" smtClean="0">
                <a:solidFill>
                  <a:srgbClr val="ED2424"/>
                </a:solidFill>
              </a:rPr>
              <a:t>DOKUMENTASI PERUBAHAN APLIKASI</a:t>
            </a:r>
            <a:endParaRPr lang="en-US" sz="4400" dirty="0">
              <a:solidFill>
                <a:srgbClr val="ED2424"/>
              </a:solidFill>
            </a:endParaRPr>
          </a:p>
        </p:txBody>
      </p:sp>
      <p:pic>
        <p:nvPicPr>
          <p:cNvPr id="7" name="Picture 6"/>
          <p:cNvPicPr>
            <a:picLocks noChangeAspect="1"/>
          </p:cNvPicPr>
          <p:nvPr/>
        </p:nvPicPr>
        <p:blipFill>
          <a:blip r:embed="rId3"/>
          <a:stretch>
            <a:fillRect/>
          </a:stretch>
        </p:blipFill>
        <p:spPr>
          <a:xfrm>
            <a:off x="387509" y="5567188"/>
            <a:ext cx="23990142" cy="4682376"/>
          </a:xfrm>
          <a:prstGeom prst="rect">
            <a:avLst/>
          </a:prstGeom>
        </p:spPr>
      </p:pic>
    </p:spTree>
    <p:extLst>
      <p:ext uri="{BB962C8B-B14F-4D97-AF65-F5344CB8AC3E}">
        <p14:creationId xmlns:p14="http://schemas.microsoft.com/office/powerpoint/2010/main" val="313485202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Graphical user interface, text, application, chat or text message&#10;&#10;Description automatically generated">
            <a:extLst>
              <a:ext uri="{FF2B5EF4-FFF2-40B4-BE49-F238E27FC236}">
                <a16:creationId xmlns:a16="http://schemas.microsoft.com/office/drawing/2014/main" id="{E28A9142-9C05-1241-811C-159ACAF6A4C9}"/>
              </a:ext>
            </a:extLst>
          </p:cNvPr>
          <p:cNvPicPr>
            <a:picLocks noGrp="1" noChangeAspect="1"/>
          </p:cNvPicPr>
          <p:nvPr>
            <p:ph type="pic" sz="quarter" idx="14"/>
          </p:nvPr>
        </p:nvPicPr>
        <p:blipFill>
          <a:blip r:embed="rId2" cstate="email">
            <a:extLst>
              <a:ext uri="{28A0092B-C50C-407E-A947-70E740481C1C}">
                <a14:useLocalDpi xmlns:a14="http://schemas.microsoft.com/office/drawing/2010/main" val="0"/>
              </a:ext>
            </a:extLst>
          </a:blip>
          <a:srcRect l="13" r="13"/>
          <a:stretch>
            <a:fillRect/>
          </a:stretch>
        </p:blipFill>
        <p:spPr>
          <a:xfrm>
            <a:off x="0" y="0"/>
            <a:ext cx="24377650" cy="13716000"/>
          </a:xfrm>
        </p:spPr>
      </p:pic>
      <p:sp>
        <p:nvSpPr>
          <p:cNvPr id="8" name="TextBox 7">
            <a:extLst>
              <a:ext uri="{FF2B5EF4-FFF2-40B4-BE49-F238E27FC236}">
                <a16:creationId xmlns:a16="http://schemas.microsoft.com/office/drawing/2014/main" id="{9ECF4844-E709-C142-B289-130F94B46290}"/>
              </a:ext>
            </a:extLst>
          </p:cNvPr>
          <p:cNvSpPr txBox="1"/>
          <p:nvPr/>
        </p:nvSpPr>
        <p:spPr>
          <a:xfrm>
            <a:off x="1954157" y="5811557"/>
            <a:ext cx="5920211" cy="2092881"/>
          </a:xfrm>
          <a:prstGeom prst="rect">
            <a:avLst/>
          </a:prstGeom>
          <a:noFill/>
          <a:ln>
            <a:noFill/>
          </a:ln>
        </p:spPr>
        <p:txBody>
          <a:bodyPr wrap="none" rtlCol="0">
            <a:spAutoFit/>
          </a:bodyPr>
          <a:lstStyle/>
          <a:p>
            <a:pPr algn="ctr"/>
            <a:r>
              <a:rPr lang="en-US" sz="13000" dirty="0">
                <a:solidFill>
                  <a:schemeClr val="bg1"/>
                </a:solidFill>
                <a:latin typeface="Montserrat" pitchFamily="2" charset="77"/>
                <a:ea typeface="Lato Black" charset="0"/>
                <a:cs typeface="Lato Black" charset="0"/>
              </a:rPr>
              <a:t>thanks</a:t>
            </a:r>
          </a:p>
        </p:txBody>
      </p:sp>
      <p:sp>
        <p:nvSpPr>
          <p:cNvPr id="2" name="Rectangle 1"/>
          <p:cNvSpPr/>
          <p:nvPr/>
        </p:nvSpPr>
        <p:spPr>
          <a:xfrm>
            <a:off x="9243147" y="1487276"/>
            <a:ext cx="5891356" cy="1107996"/>
          </a:xfrm>
          <a:prstGeom prst="rect">
            <a:avLst/>
          </a:prstGeom>
        </p:spPr>
        <p:txBody>
          <a:bodyPr wrap="none">
            <a:spAutoFit/>
          </a:bodyPr>
          <a:lstStyle/>
          <a:p>
            <a:r>
              <a:rPr lang="en-US" sz="6600" b="1" noProof="1" smtClean="0">
                <a:solidFill>
                  <a:srgbClr val="1E8036"/>
                </a:solidFill>
                <a:latin typeface="DM Sans" pitchFamily="2" charset="77"/>
                <a:ea typeface="Lato Black" charset="0"/>
                <a:cs typeface="Lato Black" charset="0"/>
              </a:rPr>
              <a:t>TERIMAKASIH</a:t>
            </a:r>
            <a:endParaRPr lang="en-US" sz="6600" b="1" noProof="1">
              <a:solidFill>
                <a:srgbClr val="1E8036"/>
              </a:solidFill>
              <a:latin typeface="DM Sans" pitchFamily="2" charset="77"/>
              <a:ea typeface="Lato Black" charset="0"/>
              <a:cs typeface="Lato Black" charset="0"/>
            </a:endParaRPr>
          </a:p>
        </p:txBody>
      </p:sp>
    </p:spTree>
    <p:extLst>
      <p:ext uri="{BB962C8B-B14F-4D97-AF65-F5344CB8AC3E}">
        <p14:creationId xmlns:p14="http://schemas.microsoft.com/office/powerpoint/2010/main" val="46804164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99511FF-53A2-AD4B-864C-41060C543E5B}"/>
              </a:ext>
            </a:extLst>
          </p:cNvPr>
          <p:cNvSpPr txBox="1"/>
          <p:nvPr/>
        </p:nvSpPr>
        <p:spPr>
          <a:xfrm>
            <a:off x="16792071" y="3617745"/>
            <a:ext cx="7801880" cy="830997"/>
          </a:xfrm>
          <a:prstGeom prst="rect">
            <a:avLst/>
          </a:prstGeom>
          <a:noFill/>
          <a:ln>
            <a:noFill/>
          </a:ln>
        </p:spPr>
        <p:txBody>
          <a:bodyPr wrap="square" rtlCol="0">
            <a:spAutoFit/>
          </a:bodyPr>
          <a:lstStyle/>
          <a:p>
            <a:r>
              <a:rPr lang="en-US" sz="4800" b="1" noProof="1" smtClean="0">
                <a:solidFill>
                  <a:srgbClr val="1E8036"/>
                </a:solidFill>
                <a:latin typeface="DM Sans" pitchFamily="2" charset="77"/>
                <a:ea typeface="Lato Black" charset="0"/>
                <a:cs typeface="Lato Black" charset="0"/>
              </a:rPr>
              <a:t>Open Tiket</a:t>
            </a:r>
            <a:endParaRPr lang="en-US" sz="4800" b="1" noProof="1">
              <a:solidFill>
                <a:srgbClr val="1E8036"/>
              </a:solidFill>
              <a:latin typeface="DM Sans" pitchFamily="2" charset="77"/>
              <a:ea typeface="Lato Black" charset="0"/>
              <a:cs typeface="Lato Black" charset="0"/>
            </a:endParaRPr>
          </a:p>
        </p:txBody>
      </p:sp>
      <p:sp>
        <p:nvSpPr>
          <p:cNvPr id="6" name="Subtitle 2">
            <a:extLst>
              <a:ext uri="{FF2B5EF4-FFF2-40B4-BE49-F238E27FC236}">
                <a16:creationId xmlns:a16="http://schemas.microsoft.com/office/drawing/2014/main" id="{C3575889-4CE9-A940-B088-FC29E0E8AC95}"/>
              </a:ext>
            </a:extLst>
          </p:cNvPr>
          <p:cNvSpPr txBox="1">
            <a:spLocks/>
          </p:cNvSpPr>
          <p:nvPr/>
        </p:nvSpPr>
        <p:spPr>
          <a:xfrm>
            <a:off x="16792071" y="6057535"/>
            <a:ext cx="7801880" cy="1873858"/>
          </a:xfrm>
          <a:prstGeom prst="rect">
            <a:avLst/>
          </a:prstGeom>
        </p:spPr>
        <p:txBody>
          <a:bodyPr vert="horz" wrap="square" lIns="217433" tIns="108718" rIns="217433" bIns="108718"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4299"/>
              </a:lnSpc>
            </a:pPr>
            <a:r>
              <a:rPr lang="en-US" sz="2800" noProof="1" smtClean="0">
                <a:solidFill>
                  <a:schemeClr val="tx1"/>
                </a:solidFill>
                <a:latin typeface="Montserrat Light" charset="0"/>
                <a:ea typeface="Montserrat Light" charset="0"/>
                <a:cs typeface="Montserrat Light" charset="0"/>
              </a:rPr>
              <a:t>Dari 24 tiket yang sudah close kurang lebih ada </a:t>
            </a:r>
            <a:r>
              <a:rPr lang="en-US" sz="2800" noProof="1">
                <a:solidFill>
                  <a:schemeClr val="tx1"/>
                </a:solidFill>
                <a:latin typeface="Montserrat Light" charset="0"/>
                <a:ea typeface="Montserrat Light" charset="0"/>
                <a:cs typeface="Montserrat Light" charset="0"/>
              </a:rPr>
              <a:t>5</a:t>
            </a:r>
            <a:r>
              <a:rPr lang="en-US" sz="2800" noProof="1" smtClean="0">
                <a:solidFill>
                  <a:schemeClr val="tx1"/>
                </a:solidFill>
                <a:latin typeface="Montserrat Light" charset="0"/>
                <a:ea typeface="Montserrat Light" charset="0"/>
                <a:cs typeface="Montserrat Light" charset="0"/>
              </a:rPr>
              <a:t> department. Dan terdiri dari aplikasi online maupun aplikasi NOW.</a:t>
            </a:r>
            <a:endParaRPr lang="en-US" sz="2800" noProof="1">
              <a:solidFill>
                <a:schemeClr val="tx1"/>
              </a:solidFill>
              <a:latin typeface="Montserrat Light" charset="0"/>
              <a:ea typeface="Montserrat Light" charset="0"/>
              <a:cs typeface="Montserrat Light" charset="0"/>
            </a:endParaRPr>
          </a:p>
        </p:txBody>
      </p:sp>
      <p:sp>
        <p:nvSpPr>
          <p:cNvPr id="7" name="Rectangle 6">
            <a:extLst>
              <a:ext uri="{FF2B5EF4-FFF2-40B4-BE49-F238E27FC236}">
                <a16:creationId xmlns:a16="http://schemas.microsoft.com/office/drawing/2014/main" id="{CD43A3D1-A428-D540-A5A4-9A31C7EC6D0D}"/>
              </a:ext>
            </a:extLst>
          </p:cNvPr>
          <p:cNvSpPr/>
          <p:nvPr/>
        </p:nvSpPr>
        <p:spPr>
          <a:xfrm>
            <a:off x="16792071" y="4657831"/>
            <a:ext cx="4343913" cy="1200329"/>
          </a:xfrm>
          <a:prstGeom prst="rect">
            <a:avLst/>
          </a:prstGeom>
        </p:spPr>
        <p:txBody>
          <a:bodyPr wrap="square">
            <a:spAutoFit/>
          </a:bodyPr>
          <a:lstStyle/>
          <a:p>
            <a:r>
              <a:rPr lang="en-US" noProof="1" smtClean="0">
                <a:solidFill>
                  <a:srgbClr val="ED2424"/>
                </a:solidFill>
                <a:latin typeface="DM Sans" pitchFamily="2" charset="77"/>
                <a:ea typeface="Montserrat" charset="0"/>
                <a:cs typeface="Montserrat" charset="0"/>
              </a:rPr>
              <a:t>24 Tiket Close</a:t>
            </a:r>
          </a:p>
          <a:p>
            <a:r>
              <a:rPr lang="en-US" noProof="1" smtClean="0">
                <a:solidFill>
                  <a:srgbClr val="ED2424"/>
                </a:solidFill>
                <a:latin typeface="DM Sans" pitchFamily="2" charset="77"/>
                <a:ea typeface="Montserrat" charset="0"/>
                <a:cs typeface="Montserrat" charset="0"/>
              </a:rPr>
              <a:t>1 inprogress</a:t>
            </a:r>
            <a:endParaRPr lang="en-US" noProof="1">
              <a:solidFill>
                <a:srgbClr val="ED2424"/>
              </a:solidFill>
              <a:latin typeface="DM Sans" pitchFamily="2" charset="77"/>
              <a:ea typeface="Montserrat" charset="0"/>
              <a:cs typeface="Montserrat" charset="0"/>
            </a:endParaRPr>
          </a:p>
        </p:txBody>
      </p:sp>
      <p:pic>
        <p:nvPicPr>
          <p:cNvPr id="15" name="Picture 14"/>
          <p:cNvPicPr>
            <a:picLocks noChangeAspect="1"/>
          </p:cNvPicPr>
          <p:nvPr/>
        </p:nvPicPr>
        <p:blipFill>
          <a:blip r:embed="rId2"/>
          <a:stretch>
            <a:fillRect/>
          </a:stretch>
        </p:blipFill>
        <p:spPr>
          <a:xfrm>
            <a:off x="0" y="0"/>
            <a:ext cx="16556245" cy="8294914"/>
          </a:xfrm>
          <a:prstGeom prst="rect">
            <a:avLst/>
          </a:prstGeom>
        </p:spPr>
      </p:pic>
    </p:spTree>
    <p:extLst>
      <p:ext uri="{BB962C8B-B14F-4D97-AF65-F5344CB8AC3E}">
        <p14:creationId xmlns:p14="http://schemas.microsoft.com/office/powerpoint/2010/main" val="407572180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p:cNvPicPr>
            <a:picLocks noGrp="1" noChangeAspect="1"/>
          </p:cNvPicPr>
          <p:nvPr>
            <p:ph type="pic" sz="quarter" idx="19"/>
          </p:nvPr>
        </p:nvPicPr>
        <p:blipFill>
          <a:blip r:embed="rId2" cstate="email">
            <a:extLst>
              <a:ext uri="{28A0092B-C50C-407E-A947-70E740481C1C}">
                <a14:useLocalDpi xmlns:a14="http://schemas.microsoft.com/office/drawing/2010/main" val="0"/>
              </a:ext>
            </a:extLst>
          </a:blip>
          <a:srcRect l="11561" r="11561"/>
          <a:stretch>
            <a:fillRect/>
          </a:stretch>
        </p:blipFill>
        <p:spPr/>
      </p:pic>
      <p:pic>
        <p:nvPicPr>
          <p:cNvPr id="7" name="Picture Placeholder 6"/>
          <p:cNvPicPr>
            <a:picLocks noGrp="1" noChangeAspect="1"/>
          </p:cNvPicPr>
          <p:nvPr>
            <p:ph type="pic" sz="quarter" idx="20"/>
          </p:nvPr>
        </p:nvPicPr>
        <p:blipFill>
          <a:blip r:embed="rId3" cstate="email">
            <a:extLst>
              <a:ext uri="{28A0092B-C50C-407E-A947-70E740481C1C}">
                <a14:useLocalDpi xmlns:a14="http://schemas.microsoft.com/office/drawing/2010/main" val="0"/>
              </a:ext>
            </a:extLst>
          </a:blip>
          <a:srcRect l="19399" r="19399"/>
          <a:stretch>
            <a:fillRect/>
          </a:stretch>
        </p:blipFill>
        <p:spPr/>
      </p:pic>
      <p:pic>
        <p:nvPicPr>
          <p:cNvPr id="6" name="Picture Placeholder 5"/>
          <p:cNvPicPr>
            <a:picLocks noGrp="1" noChangeAspect="1"/>
          </p:cNvPicPr>
          <p:nvPr>
            <p:ph type="pic" sz="quarter" idx="21"/>
          </p:nvPr>
        </p:nvPicPr>
        <p:blipFill>
          <a:blip r:embed="rId4" cstate="email">
            <a:extLst>
              <a:ext uri="{28A0092B-C50C-407E-A947-70E740481C1C}">
                <a14:useLocalDpi xmlns:a14="http://schemas.microsoft.com/office/drawing/2010/main" val="0"/>
              </a:ext>
            </a:extLst>
          </a:blip>
          <a:srcRect l="11326" r="11326"/>
          <a:stretch>
            <a:fillRect/>
          </a:stretch>
        </p:blipFill>
        <p:spPr/>
      </p:pic>
      <p:sp>
        <p:nvSpPr>
          <p:cNvPr id="10" name="TextBox 9">
            <a:extLst>
              <a:ext uri="{FF2B5EF4-FFF2-40B4-BE49-F238E27FC236}">
                <a16:creationId xmlns:a16="http://schemas.microsoft.com/office/drawing/2014/main" id="{999511FF-53A2-AD4B-864C-41060C543E5B}"/>
              </a:ext>
            </a:extLst>
          </p:cNvPr>
          <p:cNvSpPr txBox="1"/>
          <p:nvPr/>
        </p:nvSpPr>
        <p:spPr>
          <a:xfrm>
            <a:off x="1259233" y="4653826"/>
            <a:ext cx="7801880" cy="830997"/>
          </a:xfrm>
          <a:prstGeom prst="rect">
            <a:avLst/>
          </a:prstGeom>
          <a:noFill/>
          <a:ln>
            <a:noFill/>
          </a:ln>
        </p:spPr>
        <p:txBody>
          <a:bodyPr wrap="square" rtlCol="0">
            <a:spAutoFit/>
          </a:bodyPr>
          <a:lstStyle/>
          <a:p>
            <a:pPr algn="ctr"/>
            <a:r>
              <a:rPr lang="en-US" sz="4800" b="1" noProof="1" smtClean="0">
                <a:solidFill>
                  <a:srgbClr val="1E8036"/>
                </a:solidFill>
                <a:latin typeface="DM Sans" pitchFamily="2" charset="77"/>
                <a:ea typeface="Lato Black" charset="0"/>
                <a:cs typeface="Lato Black" charset="0"/>
              </a:rPr>
              <a:t>FINISHING</a:t>
            </a:r>
            <a:endParaRPr lang="en-US" sz="4800" b="1" noProof="1">
              <a:solidFill>
                <a:srgbClr val="1E8036"/>
              </a:solidFill>
              <a:latin typeface="DM Sans" pitchFamily="2" charset="77"/>
              <a:ea typeface="Lato Black" charset="0"/>
              <a:cs typeface="Lato Black" charset="0"/>
            </a:endParaRPr>
          </a:p>
        </p:txBody>
      </p:sp>
      <p:sp>
        <p:nvSpPr>
          <p:cNvPr id="11" name="TextBox 10">
            <a:extLst>
              <a:ext uri="{FF2B5EF4-FFF2-40B4-BE49-F238E27FC236}">
                <a16:creationId xmlns:a16="http://schemas.microsoft.com/office/drawing/2014/main" id="{999511FF-53A2-AD4B-864C-41060C543E5B}"/>
              </a:ext>
            </a:extLst>
          </p:cNvPr>
          <p:cNvSpPr txBox="1"/>
          <p:nvPr/>
        </p:nvSpPr>
        <p:spPr>
          <a:xfrm>
            <a:off x="8331199" y="4213206"/>
            <a:ext cx="7801880" cy="830997"/>
          </a:xfrm>
          <a:prstGeom prst="rect">
            <a:avLst/>
          </a:prstGeom>
          <a:noFill/>
          <a:ln>
            <a:noFill/>
          </a:ln>
        </p:spPr>
        <p:txBody>
          <a:bodyPr wrap="square" rtlCol="0">
            <a:spAutoFit/>
          </a:bodyPr>
          <a:lstStyle/>
          <a:p>
            <a:pPr algn="ctr"/>
            <a:r>
              <a:rPr lang="en-US" sz="4800" b="1" noProof="1" smtClean="0">
                <a:solidFill>
                  <a:srgbClr val="1E8036"/>
                </a:solidFill>
                <a:latin typeface="DM Sans" pitchFamily="2" charset="77"/>
                <a:ea typeface="Lato Black" charset="0"/>
                <a:cs typeface="Lato Black" charset="0"/>
              </a:rPr>
              <a:t>BRUSHING</a:t>
            </a:r>
            <a:endParaRPr lang="en-US" sz="4800" b="1" noProof="1">
              <a:solidFill>
                <a:srgbClr val="1E8036"/>
              </a:solidFill>
              <a:latin typeface="DM Sans" pitchFamily="2" charset="77"/>
              <a:ea typeface="Lato Black" charset="0"/>
              <a:cs typeface="Lato Black" charset="0"/>
            </a:endParaRPr>
          </a:p>
        </p:txBody>
      </p:sp>
      <p:sp>
        <p:nvSpPr>
          <p:cNvPr id="12" name="TextBox 11">
            <a:extLst>
              <a:ext uri="{FF2B5EF4-FFF2-40B4-BE49-F238E27FC236}">
                <a16:creationId xmlns:a16="http://schemas.microsoft.com/office/drawing/2014/main" id="{999511FF-53A2-AD4B-864C-41060C543E5B}"/>
              </a:ext>
            </a:extLst>
          </p:cNvPr>
          <p:cNvSpPr txBox="1"/>
          <p:nvPr/>
        </p:nvSpPr>
        <p:spPr>
          <a:xfrm>
            <a:off x="15336259" y="4601224"/>
            <a:ext cx="7801880" cy="830997"/>
          </a:xfrm>
          <a:prstGeom prst="rect">
            <a:avLst/>
          </a:prstGeom>
          <a:noFill/>
          <a:ln>
            <a:noFill/>
          </a:ln>
        </p:spPr>
        <p:txBody>
          <a:bodyPr wrap="square" rtlCol="0">
            <a:spAutoFit/>
          </a:bodyPr>
          <a:lstStyle/>
          <a:p>
            <a:pPr algn="ctr"/>
            <a:r>
              <a:rPr lang="en-US" sz="4800" b="1" noProof="1" smtClean="0">
                <a:solidFill>
                  <a:srgbClr val="1E8036"/>
                </a:solidFill>
                <a:latin typeface="DM Sans" pitchFamily="2" charset="77"/>
                <a:ea typeface="Lato Black" charset="0"/>
                <a:cs typeface="Lato Black" charset="0"/>
              </a:rPr>
              <a:t>GKG</a:t>
            </a:r>
            <a:endParaRPr lang="en-US" sz="4800" b="1" noProof="1">
              <a:solidFill>
                <a:srgbClr val="1E8036"/>
              </a:solidFill>
              <a:latin typeface="DM Sans" pitchFamily="2" charset="77"/>
              <a:ea typeface="Lato Black" charset="0"/>
              <a:cs typeface="Lato Black" charset="0"/>
            </a:endParaRPr>
          </a:p>
        </p:txBody>
      </p:sp>
      <p:sp>
        <p:nvSpPr>
          <p:cNvPr id="15" name="Rectangle 14"/>
          <p:cNvSpPr/>
          <p:nvPr/>
        </p:nvSpPr>
        <p:spPr>
          <a:xfrm>
            <a:off x="9423517" y="694849"/>
            <a:ext cx="5617243" cy="1015663"/>
          </a:xfrm>
          <a:prstGeom prst="rect">
            <a:avLst/>
          </a:prstGeom>
        </p:spPr>
        <p:txBody>
          <a:bodyPr wrap="none">
            <a:spAutoFit/>
          </a:bodyPr>
          <a:lstStyle/>
          <a:p>
            <a:pPr algn="ctr" defTabSz="1828343">
              <a:defRPr/>
            </a:pPr>
            <a:r>
              <a:rPr lang="en-US" sz="6000" b="1" noProof="1">
                <a:solidFill>
                  <a:srgbClr val="1E8036"/>
                </a:solidFill>
                <a:latin typeface="DM Sans" pitchFamily="2" charset="77"/>
                <a:ea typeface="Lato Black" charset="0"/>
                <a:cs typeface="Lato Black" charset="0"/>
              </a:rPr>
              <a:t>Aplikasi Online</a:t>
            </a:r>
          </a:p>
        </p:txBody>
      </p:sp>
    </p:spTree>
    <p:extLst>
      <p:ext uri="{BB962C8B-B14F-4D97-AF65-F5344CB8AC3E}">
        <p14:creationId xmlns:p14="http://schemas.microsoft.com/office/powerpoint/2010/main" val="163195728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1945373227"/>
              </p:ext>
            </p:extLst>
          </p:nvPr>
        </p:nvGraphicFramePr>
        <p:xfrm>
          <a:off x="5007126" y="2253430"/>
          <a:ext cx="14500074" cy="9842246"/>
        </p:xfrm>
        <a:graphic>
          <a:graphicData uri="http://schemas.openxmlformats.org/drawingml/2006/table">
            <a:tbl>
              <a:tblPr firstRow="1" bandRow="1">
                <a:tableStyleId>{5C22544A-7EE6-4342-B048-85BDC9FD1C3A}</a:tableStyleId>
              </a:tblPr>
              <a:tblGrid>
                <a:gridCol w="7250037">
                  <a:extLst>
                    <a:ext uri="{9D8B030D-6E8A-4147-A177-3AD203B41FA5}">
                      <a16:colId xmlns:a16="http://schemas.microsoft.com/office/drawing/2014/main" val="2685722916"/>
                    </a:ext>
                  </a:extLst>
                </a:gridCol>
                <a:gridCol w="7250037">
                  <a:extLst>
                    <a:ext uri="{9D8B030D-6E8A-4147-A177-3AD203B41FA5}">
                      <a16:colId xmlns:a16="http://schemas.microsoft.com/office/drawing/2014/main" val="4161156614"/>
                    </a:ext>
                  </a:extLst>
                </a:gridCol>
              </a:tblGrid>
              <a:tr h="370840">
                <a:tc>
                  <a:txBody>
                    <a:bodyPr/>
                    <a:lstStyle/>
                    <a:p>
                      <a:pPr marL="0" marR="0" indent="0" algn="l" defTabSz="1828343" rtl="0" eaLnBrk="1" fontAlgn="auto" latinLnBrk="0" hangingPunct="1">
                        <a:lnSpc>
                          <a:spcPct val="100000"/>
                        </a:lnSpc>
                        <a:spcBef>
                          <a:spcPts val="0"/>
                        </a:spcBef>
                        <a:spcAft>
                          <a:spcPts val="0"/>
                        </a:spcAft>
                        <a:buClrTx/>
                        <a:buSzTx/>
                        <a:buFontTx/>
                        <a:buNone/>
                        <a:tabLst/>
                        <a:defRPr/>
                      </a:pPr>
                      <a:r>
                        <a:rPr lang="en-US" sz="4800" b="1" noProof="1" smtClean="0">
                          <a:solidFill>
                            <a:srgbClr val="1E8036"/>
                          </a:solidFill>
                          <a:latin typeface="DM Sans" pitchFamily="2" charset="77"/>
                          <a:ea typeface="Lato Black" charset="0"/>
                          <a:cs typeface="Lato Black" charset="0"/>
                        </a:rPr>
                        <a:t>Aplikasi Online</a:t>
                      </a:r>
                    </a:p>
                    <a:p>
                      <a:pPr marL="0" marR="0" indent="0" algn="l" defTabSz="1828343" rtl="0" eaLnBrk="1" fontAlgn="auto" latinLnBrk="0" hangingPunct="1">
                        <a:lnSpc>
                          <a:spcPct val="100000"/>
                        </a:lnSpc>
                        <a:spcBef>
                          <a:spcPts val="0"/>
                        </a:spcBef>
                        <a:spcAft>
                          <a:spcPts val="0"/>
                        </a:spcAft>
                        <a:buClrTx/>
                        <a:buSzTx/>
                        <a:buFontTx/>
                        <a:buNone/>
                        <a:tabLst/>
                        <a:defRPr/>
                      </a:pPr>
                      <a:endParaRPr lang="en-US" sz="4800" b="1" noProof="1" smtClean="0">
                        <a:solidFill>
                          <a:srgbClr val="1E8036"/>
                        </a:solidFill>
                        <a:latin typeface="DM Sans" pitchFamily="2" charset="77"/>
                        <a:ea typeface="Lato Black" charset="0"/>
                        <a:cs typeface="Lato Black" charset="0"/>
                      </a:endParaRPr>
                    </a:p>
                    <a:p>
                      <a:endParaRPr lang="en-US" noProof="1"/>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1828343" rtl="0" eaLnBrk="1" fontAlgn="auto" latinLnBrk="0" hangingPunct="1">
                        <a:lnSpc>
                          <a:spcPct val="100000"/>
                        </a:lnSpc>
                        <a:spcBef>
                          <a:spcPts val="0"/>
                        </a:spcBef>
                        <a:spcAft>
                          <a:spcPts val="0"/>
                        </a:spcAft>
                        <a:buClrTx/>
                        <a:buSzTx/>
                        <a:buFontTx/>
                        <a:buNone/>
                        <a:tabLst/>
                        <a:defRPr/>
                      </a:pPr>
                      <a:r>
                        <a:rPr lang="en-US" sz="4800" noProof="1" smtClean="0">
                          <a:solidFill>
                            <a:srgbClr val="1E8036"/>
                          </a:solidFill>
                          <a:latin typeface="DM Sans" pitchFamily="2" charset="77"/>
                          <a:ea typeface="Lato Black" charset="0"/>
                          <a:cs typeface="Lato Black" charset="0"/>
                        </a:rPr>
                        <a:t>Aplikasi NOW</a:t>
                      </a:r>
                    </a:p>
                    <a:p>
                      <a:endParaRPr lang="en-US" noProof="1"/>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73229434"/>
                  </a:ext>
                </a:extLst>
              </a:tr>
              <a:tr h="370840">
                <a:tc>
                  <a:txBody>
                    <a:bodyPr/>
                    <a:lstStyle/>
                    <a:p>
                      <a:pPr marL="457200" indent="-457200" algn="l">
                        <a:lnSpc>
                          <a:spcPts val="4299"/>
                        </a:lnSpc>
                        <a:buFont typeface="Arial" panose="020B0604020202020204" pitchFamily="34" charset="0"/>
                        <a:buChar char="•"/>
                      </a:pPr>
                      <a:endParaRPr lang="en-US" sz="3600" noProof="1" smtClean="0">
                        <a:solidFill>
                          <a:schemeClr val="tx1"/>
                        </a:solidFill>
                        <a:latin typeface="Montserrat Light" charset="0"/>
                        <a:ea typeface="Montserrat Light" charset="0"/>
                        <a:cs typeface="Montserrat Light" charset="0"/>
                      </a:endParaRPr>
                    </a:p>
                    <a:p>
                      <a:pPr marL="457200" indent="-457200" algn="l">
                        <a:lnSpc>
                          <a:spcPts val="4299"/>
                        </a:lnSpc>
                        <a:buFont typeface="Arial" panose="020B0604020202020204" pitchFamily="34" charset="0"/>
                        <a:buChar char="•"/>
                      </a:pPr>
                      <a:r>
                        <a:rPr lang="en-US" sz="3600" noProof="1" smtClean="0">
                          <a:solidFill>
                            <a:schemeClr val="tx1"/>
                          </a:solidFill>
                          <a:latin typeface="Montserrat Light" charset="0"/>
                          <a:ea typeface="Montserrat Light" charset="0"/>
                          <a:cs typeface="Montserrat Light" charset="0"/>
                        </a:rPr>
                        <a:t>Finishiing</a:t>
                      </a:r>
                    </a:p>
                    <a:p>
                      <a:pPr marL="457200" indent="-457200" algn="l">
                        <a:lnSpc>
                          <a:spcPts val="4299"/>
                        </a:lnSpc>
                        <a:buFont typeface="Arial" panose="020B0604020202020204" pitchFamily="34" charset="0"/>
                        <a:buChar char="•"/>
                      </a:pPr>
                      <a:r>
                        <a:rPr lang="en-US" sz="3600" noProof="1" smtClean="0">
                          <a:solidFill>
                            <a:schemeClr val="tx1"/>
                          </a:solidFill>
                          <a:latin typeface="Montserrat Light" charset="0"/>
                          <a:ea typeface="Montserrat Light" charset="0"/>
                          <a:cs typeface="Montserrat Light" charset="0"/>
                        </a:rPr>
                        <a:t>Dyeing</a:t>
                      </a:r>
                    </a:p>
                    <a:p>
                      <a:pPr marL="457200" indent="-457200" algn="l">
                        <a:lnSpc>
                          <a:spcPts val="4299"/>
                        </a:lnSpc>
                        <a:buFont typeface="Arial" panose="020B0604020202020204" pitchFamily="34" charset="0"/>
                        <a:buChar char="•"/>
                      </a:pPr>
                      <a:r>
                        <a:rPr lang="en-US" sz="3600" noProof="1" smtClean="0">
                          <a:solidFill>
                            <a:schemeClr val="tx1"/>
                          </a:solidFill>
                          <a:latin typeface="Montserrat Light" charset="0"/>
                          <a:ea typeface="Montserrat Light" charset="0"/>
                          <a:cs typeface="Montserrat Light" charset="0"/>
                        </a:rPr>
                        <a:t>Brushing</a:t>
                      </a:r>
                    </a:p>
                    <a:p>
                      <a:pPr marL="457200" indent="-457200" algn="l">
                        <a:lnSpc>
                          <a:spcPts val="4299"/>
                        </a:lnSpc>
                        <a:buFont typeface="Arial" panose="020B0604020202020204" pitchFamily="34" charset="0"/>
                        <a:buChar char="•"/>
                      </a:pPr>
                      <a:r>
                        <a:rPr lang="en-US" sz="3600" noProof="1" smtClean="0">
                          <a:solidFill>
                            <a:schemeClr val="tx1"/>
                          </a:solidFill>
                          <a:latin typeface="Montserrat Light" charset="0"/>
                          <a:ea typeface="Montserrat Light" charset="0"/>
                          <a:cs typeface="Montserrat Light" charset="0"/>
                        </a:rPr>
                        <a:t>GKG</a:t>
                      </a:r>
                    </a:p>
                    <a:p>
                      <a:pPr marL="457200" indent="-457200" algn="l">
                        <a:lnSpc>
                          <a:spcPts val="4299"/>
                        </a:lnSpc>
                        <a:buFont typeface="Arial" panose="020B0604020202020204" pitchFamily="34" charset="0"/>
                        <a:buChar char="•"/>
                      </a:pPr>
                      <a:r>
                        <a:rPr lang="en-US" sz="3600" noProof="1" smtClean="0">
                          <a:solidFill>
                            <a:schemeClr val="tx1"/>
                          </a:solidFill>
                          <a:latin typeface="Montserrat Light" charset="0"/>
                          <a:ea typeface="Montserrat Light" charset="0"/>
                          <a:cs typeface="Montserrat Light" charset="0"/>
                        </a:rPr>
                        <a:t>Online NOWgerobak</a:t>
                      </a:r>
                    </a:p>
                    <a:p>
                      <a:pPr marL="0" indent="0" algn="l">
                        <a:lnSpc>
                          <a:spcPts val="4299"/>
                        </a:lnSpc>
                        <a:buFont typeface="Arial" panose="020B0604020202020204" pitchFamily="34" charset="0"/>
                        <a:buNone/>
                      </a:pPr>
                      <a:endParaRPr lang="en-US" sz="3600" noProof="1" smtClean="0">
                        <a:solidFill>
                          <a:schemeClr val="tx1"/>
                        </a:solidFill>
                        <a:latin typeface="Montserrat Light" charset="0"/>
                        <a:ea typeface="Montserrat Light" charset="0"/>
                        <a:cs typeface="Montserrat Light" charset="0"/>
                      </a:endParaRPr>
                    </a:p>
                    <a:p>
                      <a:pPr marL="0" indent="0" algn="l">
                        <a:lnSpc>
                          <a:spcPts val="4299"/>
                        </a:lnSpc>
                        <a:buFont typeface="Arial" panose="020B0604020202020204" pitchFamily="34" charset="0"/>
                        <a:buNone/>
                      </a:pPr>
                      <a:endParaRPr lang="en-US" sz="3600" noProof="1" smtClean="0">
                        <a:solidFill>
                          <a:schemeClr val="tx1"/>
                        </a:solidFill>
                        <a:latin typeface="Montserrat Light" charset="0"/>
                        <a:ea typeface="Montserrat Light" charset="0"/>
                        <a:cs typeface="Montserrat Light" charset="0"/>
                      </a:endParaRPr>
                    </a:p>
                    <a:p>
                      <a:pPr marL="0" indent="0" algn="l">
                        <a:lnSpc>
                          <a:spcPts val="4299"/>
                        </a:lnSpc>
                        <a:buFont typeface="Arial" panose="020B0604020202020204" pitchFamily="34" charset="0"/>
                        <a:buNone/>
                      </a:pPr>
                      <a:r>
                        <a:rPr lang="en-US" sz="3600" noProof="1" smtClean="0">
                          <a:solidFill>
                            <a:schemeClr val="tx1"/>
                          </a:solidFill>
                          <a:latin typeface="Montserrat Light" charset="0"/>
                          <a:ea typeface="Montserrat Light" charset="0"/>
                          <a:cs typeface="Montserrat Light" charset="0"/>
                        </a:rPr>
                        <a:t/>
                      </a:r>
                      <a:br>
                        <a:rPr lang="en-US" sz="3600" noProof="1" smtClean="0">
                          <a:solidFill>
                            <a:schemeClr val="tx1"/>
                          </a:solidFill>
                          <a:latin typeface="Montserrat Light" charset="0"/>
                          <a:ea typeface="Montserrat Light" charset="0"/>
                          <a:cs typeface="Montserrat Light" charset="0"/>
                        </a:rPr>
                      </a:br>
                      <a:endParaRPr lang="en-US" sz="3600" noProof="1" smtClean="0">
                        <a:solidFill>
                          <a:schemeClr val="tx1"/>
                        </a:solidFill>
                        <a:latin typeface="Montserrat Light" charset="0"/>
                        <a:ea typeface="Montserrat Light" charset="0"/>
                        <a:cs typeface="Montserrat Light" charset="0"/>
                      </a:endParaRPr>
                    </a:p>
                    <a:p>
                      <a:pPr marL="0" indent="0" algn="l">
                        <a:lnSpc>
                          <a:spcPts val="4299"/>
                        </a:lnSpc>
                        <a:buFont typeface="Arial" panose="020B0604020202020204" pitchFamily="34" charset="0"/>
                        <a:buNone/>
                      </a:pPr>
                      <a:endParaRPr lang="en-US" sz="3600" noProof="1" smtClean="0">
                        <a:solidFill>
                          <a:schemeClr val="tx1"/>
                        </a:solidFill>
                        <a:latin typeface="Montserrat Light" charset="0"/>
                        <a:ea typeface="Montserrat Light" charset="0"/>
                        <a:cs typeface="Montserrat Light" charset="0"/>
                      </a:endParaRPr>
                    </a:p>
                    <a:p>
                      <a:endParaRPr lang="en-US" noProof="1"/>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457200" indent="-457200" algn="l">
                        <a:lnSpc>
                          <a:spcPts val="4299"/>
                        </a:lnSpc>
                        <a:buFont typeface="Arial" panose="020B0604020202020204" pitchFamily="34" charset="0"/>
                        <a:buChar char="•"/>
                      </a:pPr>
                      <a:endParaRPr lang="en-US" sz="3600" noProof="1" smtClean="0">
                        <a:solidFill>
                          <a:schemeClr val="tx1"/>
                        </a:solidFill>
                        <a:latin typeface="Montserrat Light" charset="0"/>
                        <a:ea typeface="Montserrat Light" charset="0"/>
                        <a:cs typeface="Montserrat Light" charset="0"/>
                      </a:endParaRPr>
                    </a:p>
                    <a:p>
                      <a:pPr marL="457200" indent="-457200" algn="l">
                        <a:lnSpc>
                          <a:spcPts val="4299"/>
                        </a:lnSpc>
                        <a:buFont typeface="Arial" panose="020B0604020202020204" pitchFamily="34" charset="0"/>
                        <a:buChar char="•"/>
                      </a:pPr>
                      <a:r>
                        <a:rPr lang="en-US" sz="3600" noProof="1" smtClean="0">
                          <a:solidFill>
                            <a:schemeClr val="tx1"/>
                          </a:solidFill>
                          <a:latin typeface="Montserrat Light" charset="0"/>
                          <a:ea typeface="Montserrat Light" charset="0"/>
                          <a:cs typeface="Montserrat Light" charset="0"/>
                        </a:rPr>
                        <a:t>Menambahkan Lebar</a:t>
                      </a:r>
                      <a:r>
                        <a:rPr lang="en-US" sz="3600" baseline="0" noProof="1" smtClean="0">
                          <a:solidFill>
                            <a:schemeClr val="tx1"/>
                          </a:solidFill>
                          <a:latin typeface="Montserrat Light" charset="0"/>
                          <a:ea typeface="Montserrat Light" charset="0"/>
                          <a:cs typeface="Montserrat Light" charset="0"/>
                        </a:rPr>
                        <a:t> in dan gramasi in pada report TAS </a:t>
                      </a:r>
                      <a:br>
                        <a:rPr lang="en-US" sz="3600" baseline="0" noProof="1" smtClean="0">
                          <a:solidFill>
                            <a:schemeClr val="tx1"/>
                          </a:solidFill>
                          <a:latin typeface="Montserrat Light" charset="0"/>
                          <a:ea typeface="Montserrat Light" charset="0"/>
                          <a:cs typeface="Montserrat Light" charset="0"/>
                        </a:rPr>
                      </a:br>
                      <a:endParaRPr lang="en-US" sz="3600" baseline="0" noProof="1" smtClean="0">
                        <a:solidFill>
                          <a:schemeClr val="tx1"/>
                        </a:solidFill>
                        <a:latin typeface="Montserrat Light" charset="0"/>
                        <a:ea typeface="Montserrat Light" charset="0"/>
                        <a:cs typeface="Montserrat Light" charset="0"/>
                      </a:endParaRPr>
                    </a:p>
                    <a:p>
                      <a:pPr marL="457200" indent="-457200" algn="l">
                        <a:lnSpc>
                          <a:spcPts val="4299"/>
                        </a:lnSpc>
                        <a:buFont typeface="Arial" panose="020B0604020202020204" pitchFamily="34" charset="0"/>
                        <a:buChar char="•"/>
                      </a:pPr>
                      <a:r>
                        <a:rPr lang="en-US" sz="3600" noProof="1" smtClean="0">
                          <a:solidFill>
                            <a:schemeClr val="tx1"/>
                          </a:solidFill>
                          <a:latin typeface="Montserrat Light" charset="0"/>
                          <a:ea typeface="Montserrat Light" charset="0"/>
                          <a:cs typeface="Montserrat Light" charset="0"/>
                        </a:rPr>
                        <a:t>Tamabhin defect note, defect type, dan original pd code saat print identitas gerobak Salinan</a:t>
                      </a:r>
                    </a:p>
                    <a:p>
                      <a:pPr marL="457200" indent="-457200" algn="l">
                        <a:lnSpc>
                          <a:spcPts val="4299"/>
                        </a:lnSpc>
                        <a:buFont typeface="Arial" panose="020B0604020202020204" pitchFamily="34" charset="0"/>
                        <a:buChar char="•"/>
                      </a:pPr>
                      <a:endParaRPr lang="en-US" sz="3600" noProof="1" smtClean="0">
                        <a:solidFill>
                          <a:schemeClr val="tx1"/>
                        </a:solidFill>
                        <a:latin typeface="Montserrat Light" charset="0"/>
                        <a:ea typeface="Montserrat Light" charset="0"/>
                        <a:cs typeface="Montserrat Light" charset="0"/>
                      </a:endParaRPr>
                    </a:p>
                    <a:p>
                      <a:pPr marL="457200" indent="-457200" algn="l">
                        <a:lnSpc>
                          <a:spcPts val="4299"/>
                        </a:lnSpc>
                        <a:buFont typeface="Arial" panose="020B0604020202020204" pitchFamily="34" charset="0"/>
                        <a:buChar char="•"/>
                      </a:pPr>
                      <a:r>
                        <a:rPr lang="en-US" sz="3600" noProof="1" smtClean="0">
                          <a:solidFill>
                            <a:schemeClr val="tx1"/>
                          </a:solidFill>
                          <a:latin typeface="Montserrat Light" charset="0"/>
                          <a:ea typeface="Montserrat Light" charset="0"/>
                          <a:cs typeface="Montserrat Light" charset="0"/>
                        </a:rPr>
                        <a:t>menambahkan kolom delivery aktual pada balanced persediaan kain jadi</a:t>
                      </a:r>
                    </a:p>
                    <a:p>
                      <a:pPr marL="0" indent="0" algn="l">
                        <a:lnSpc>
                          <a:spcPts val="4299"/>
                        </a:lnSpc>
                        <a:buFont typeface="Arial" panose="020B0604020202020204" pitchFamily="34" charset="0"/>
                        <a:buNone/>
                      </a:pPr>
                      <a:r>
                        <a:rPr lang="en-US" sz="3600" noProof="1" smtClean="0">
                          <a:solidFill>
                            <a:schemeClr val="tx1"/>
                          </a:solidFill>
                          <a:latin typeface="Montserrat Light" charset="0"/>
                          <a:ea typeface="Montserrat Light" charset="0"/>
                          <a:cs typeface="Montserrat Light" charset="0"/>
                        </a:rPr>
                        <a:t/>
                      </a:r>
                      <a:br>
                        <a:rPr lang="en-US" sz="3600" noProof="1" smtClean="0">
                          <a:solidFill>
                            <a:schemeClr val="tx1"/>
                          </a:solidFill>
                          <a:latin typeface="Montserrat Light" charset="0"/>
                          <a:ea typeface="Montserrat Light" charset="0"/>
                          <a:cs typeface="Montserrat Light" charset="0"/>
                        </a:rPr>
                      </a:br>
                      <a:endParaRPr lang="en-US" sz="3600" noProof="1" smtClean="0">
                        <a:solidFill>
                          <a:schemeClr val="tx1"/>
                        </a:solidFill>
                        <a:latin typeface="Montserrat Light" charset="0"/>
                        <a:ea typeface="Montserrat Light" charset="0"/>
                        <a:cs typeface="Montserrat Light" charset="0"/>
                      </a:endParaRPr>
                    </a:p>
                    <a:p>
                      <a:endParaRPr lang="en-US" noProof="1"/>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50591675"/>
                  </a:ext>
                </a:extLst>
              </a:tr>
            </a:tbl>
          </a:graphicData>
        </a:graphic>
      </p:graphicFrame>
      <p:sp>
        <p:nvSpPr>
          <p:cNvPr id="10" name="Rectangle 9">
            <a:extLst>
              <a:ext uri="{FF2B5EF4-FFF2-40B4-BE49-F238E27FC236}">
                <a16:creationId xmlns:a16="http://schemas.microsoft.com/office/drawing/2014/main" id="{CD43A3D1-A428-D540-A5A4-9A31C7EC6D0D}"/>
              </a:ext>
            </a:extLst>
          </p:cNvPr>
          <p:cNvSpPr/>
          <p:nvPr/>
        </p:nvSpPr>
        <p:spPr>
          <a:xfrm>
            <a:off x="5007126" y="3671312"/>
            <a:ext cx="4740723" cy="646331"/>
          </a:xfrm>
          <a:prstGeom prst="rect">
            <a:avLst/>
          </a:prstGeom>
        </p:spPr>
        <p:txBody>
          <a:bodyPr wrap="square">
            <a:spAutoFit/>
          </a:bodyPr>
          <a:lstStyle/>
          <a:p>
            <a:r>
              <a:rPr lang="en-US" noProof="1" smtClean="0">
                <a:solidFill>
                  <a:srgbClr val="ED2424"/>
                </a:solidFill>
                <a:latin typeface="DM Sans" pitchFamily="2" charset="77"/>
                <a:ea typeface="Montserrat" charset="0"/>
                <a:cs typeface="Montserrat" charset="0"/>
              </a:rPr>
              <a:t>Modifikasi Opentiket</a:t>
            </a:r>
            <a:endParaRPr lang="en-US" noProof="1">
              <a:solidFill>
                <a:srgbClr val="ED2424"/>
              </a:solidFill>
              <a:latin typeface="DM Sans" pitchFamily="2" charset="77"/>
              <a:ea typeface="Montserrat" charset="0"/>
              <a:cs typeface="Montserrat" charset="0"/>
            </a:endParaRPr>
          </a:p>
        </p:txBody>
      </p:sp>
    </p:spTree>
    <p:extLst>
      <p:ext uri="{BB962C8B-B14F-4D97-AF65-F5344CB8AC3E}">
        <p14:creationId xmlns:p14="http://schemas.microsoft.com/office/powerpoint/2010/main" val="170010092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7225D371-8DA2-A94C-857F-EAF7AEFA097C}"/>
              </a:ext>
            </a:extLst>
          </p:cNvPr>
          <p:cNvGrpSpPr/>
          <p:nvPr/>
        </p:nvGrpSpPr>
        <p:grpSpPr>
          <a:xfrm>
            <a:off x="14850338" y="395581"/>
            <a:ext cx="7827726" cy="11002681"/>
            <a:chOff x="2007175" y="395581"/>
            <a:chExt cx="7827726" cy="11002681"/>
          </a:xfrm>
        </p:grpSpPr>
        <p:sp>
          <p:nvSpPr>
            <p:cNvPr id="49" name="TextBox 48">
              <a:extLst>
                <a:ext uri="{FF2B5EF4-FFF2-40B4-BE49-F238E27FC236}">
                  <a16:creationId xmlns:a16="http://schemas.microsoft.com/office/drawing/2014/main" id="{999511FF-53A2-AD4B-864C-41060C543E5B}"/>
                </a:ext>
              </a:extLst>
            </p:cNvPr>
            <p:cNvSpPr txBox="1"/>
            <p:nvPr/>
          </p:nvSpPr>
          <p:spPr>
            <a:xfrm>
              <a:off x="2033021" y="395581"/>
              <a:ext cx="7801880" cy="830997"/>
            </a:xfrm>
            <a:prstGeom prst="rect">
              <a:avLst/>
            </a:prstGeom>
            <a:noFill/>
            <a:ln>
              <a:noFill/>
            </a:ln>
          </p:spPr>
          <p:txBody>
            <a:bodyPr wrap="square" rtlCol="0">
              <a:spAutoFit/>
            </a:bodyPr>
            <a:lstStyle/>
            <a:p>
              <a:r>
                <a:rPr lang="en-US" sz="4800" b="1" noProof="1">
                  <a:solidFill>
                    <a:srgbClr val="1E8036"/>
                  </a:solidFill>
                  <a:latin typeface="DM Sans" pitchFamily="2" charset="77"/>
                  <a:ea typeface="Lato Black" charset="0"/>
                  <a:cs typeface="Lato Black" charset="0"/>
                </a:rPr>
                <a:t>Aplikasi </a:t>
              </a:r>
              <a:r>
                <a:rPr lang="en-US" sz="4800" b="1" noProof="1" smtClean="0">
                  <a:solidFill>
                    <a:srgbClr val="1E8036"/>
                  </a:solidFill>
                  <a:latin typeface="DM Sans" pitchFamily="2" charset="77"/>
                  <a:ea typeface="Lato Black" charset="0"/>
                  <a:cs typeface="Lato Black" charset="0"/>
                </a:rPr>
                <a:t>Online</a:t>
              </a:r>
              <a:endParaRPr lang="en-US" sz="4800" b="1" noProof="1">
                <a:solidFill>
                  <a:srgbClr val="1E8036"/>
                </a:solidFill>
                <a:latin typeface="DM Sans" pitchFamily="2" charset="77"/>
                <a:ea typeface="Lato Black" charset="0"/>
                <a:cs typeface="Lato Black" charset="0"/>
              </a:endParaRPr>
            </a:p>
          </p:txBody>
        </p:sp>
        <p:grpSp>
          <p:nvGrpSpPr>
            <p:cNvPr id="31" name="Group 30">
              <a:extLst>
                <a:ext uri="{FF2B5EF4-FFF2-40B4-BE49-F238E27FC236}">
                  <a16:creationId xmlns:a16="http://schemas.microsoft.com/office/drawing/2014/main" id="{4EB297CA-7287-4E45-90E6-580E06AC24E0}"/>
                </a:ext>
              </a:extLst>
            </p:cNvPr>
            <p:cNvGrpSpPr/>
            <p:nvPr/>
          </p:nvGrpSpPr>
          <p:grpSpPr>
            <a:xfrm>
              <a:off x="2007175" y="1226578"/>
              <a:ext cx="7801880" cy="10171684"/>
              <a:chOff x="1884686" y="2435983"/>
              <a:chExt cx="7801880" cy="10171684"/>
            </a:xfrm>
          </p:grpSpPr>
          <p:sp>
            <p:nvSpPr>
              <p:cNvPr id="32" name="Subtitle 2">
                <a:extLst>
                  <a:ext uri="{FF2B5EF4-FFF2-40B4-BE49-F238E27FC236}">
                    <a16:creationId xmlns:a16="http://schemas.microsoft.com/office/drawing/2014/main" id="{C3575889-4CE9-A940-B088-FC29E0E8AC95}"/>
                  </a:ext>
                </a:extLst>
              </p:cNvPr>
              <p:cNvSpPr txBox="1">
                <a:spLocks/>
              </p:cNvSpPr>
              <p:nvPr/>
            </p:nvSpPr>
            <p:spPr>
              <a:xfrm>
                <a:off x="1884686" y="3685725"/>
                <a:ext cx="7801880" cy="8921942"/>
              </a:xfrm>
              <a:prstGeom prst="rect">
                <a:avLst/>
              </a:prstGeom>
            </p:spPr>
            <p:txBody>
              <a:bodyPr vert="horz" wrap="square" lIns="217433" tIns="108718" rIns="217433" bIns="108718"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marL="457200" indent="-457200" algn="l">
                  <a:lnSpc>
                    <a:spcPts val="4299"/>
                  </a:lnSpc>
                  <a:buFont typeface="Arial" panose="020B0604020202020204" pitchFamily="34" charset="0"/>
                  <a:buChar char="•"/>
                </a:pPr>
                <a:r>
                  <a:rPr lang="en-US" sz="2800" noProof="1" smtClean="0">
                    <a:solidFill>
                      <a:schemeClr val="tx1"/>
                    </a:solidFill>
                    <a:latin typeface="Montserrat Light" charset="0"/>
                    <a:ea typeface="Montserrat Light" charset="0"/>
                    <a:cs typeface="Montserrat Light" charset="0"/>
                  </a:rPr>
                  <a:t>Masuk KK(kain yang ingin di proses memasuki tahapan masuk kain untuk ke langkah keselanjutnya)</a:t>
                </a:r>
              </a:p>
              <a:p>
                <a:pPr marL="457200" indent="-457200" algn="l">
                  <a:lnSpc>
                    <a:spcPts val="4299"/>
                  </a:lnSpc>
                  <a:buFont typeface="Arial" panose="020B0604020202020204" pitchFamily="34" charset="0"/>
                  <a:buChar char="•"/>
                </a:pPr>
                <a:r>
                  <a:rPr lang="en-US" sz="2800" noProof="1" smtClean="0">
                    <a:solidFill>
                      <a:schemeClr val="tx1"/>
                    </a:solidFill>
                    <a:latin typeface="Montserrat Light" charset="0"/>
                    <a:ea typeface="Montserrat Light" charset="0"/>
                    <a:cs typeface="Montserrat Light" charset="0"/>
                  </a:rPr>
                  <a:t>Schedule(data kain yg sudah di input pada halaman masuk kk akan di lakukan schedule untuk di oprasikan sesuai kebutuhan kain tersebut)</a:t>
                </a:r>
              </a:p>
              <a:p>
                <a:pPr marL="457200" indent="-457200" algn="l">
                  <a:lnSpc>
                    <a:spcPts val="4299"/>
                  </a:lnSpc>
                  <a:buFont typeface="Arial" panose="020B0604020202020204" pitchFamily="34" charset="0"/>
                  <a:buChar char="•"/>
                </a:pPr>
                <a:r>
                  <a:rPr lang="en-US" sz="2800" noProof="1" smtClean="0">
                    <a:solidFill>
                      <a:schemeClr val="tx1"/>
                    </a:solidFill>
                    <a:latin typeface="Montserrat Light" charset="0"/>
                    <a:ea typeface="Montserrat Light" charset="0"/>
                    <a:cs typeface="Montserrat Light" charset="0"/>
                  </a:rPr>
                  <a:t>Status mesin(menampilkan monitoring mesin dan data/kain yg sedang di kelolah mesin FIN </a:t>
                </a:r>
              </a:p>
              <a:p>
                <a:pPr marL="457200" indent="-457200" algn="l">
                  <a:lnSpc>
                    <a:spcPts val="4299"/>
                  </a:lnSpc>
                  <a:buFont typeface="Arial" panose="020B0604020202020204" pitchFamily="34" charset="0"/>
                  <a:buChar char="•"/>
                </a:pPr>
                <a:r>
                  <a:rPr lang="en-US" sz="2800" noProof="1">
                    <a:solidFill>
                      <a:schemeClr val="tx1"/>
                    </a:solidFill>
                    <a:latin typeface="Montserrat Light" charset="0"/>
                    <a:ea typeface="Montserrat Light" charset="0"/>
                    <a:cs typeface="Montserrat Light" charset="0"/>
                  </a:rPr>
                  <a:t>Report( di gunakan mengelolah data yang akan di jadikan acuan ke akuratan data dan memjadi lapiran untuk departemen FIN</a:t>
                </a:r>
              </a:p>
              <a:p>
                <a:pPr marL="457200" indent="-457200" algn="l">
                  <a:lnSpc>
                    <a:spcPts val="4299"/>
                  </a:lnSpc>
                  <a:buFont typeface="Arial" panose="020B0604020202020204" pitchFamily="34" charset="0"/>
                  <a:buChar char="•"/>
                </a:pPr>
                <a:endParaRPr lang="en-US" sz="2800" noProof="1" smtClean="0">
                  <a:solidFill>
                    <a:schemeClr val="tx1"/>
                  </a:solidFill>
                  <a:latin typeface="Montserrat Light" charset="0"/>
                  <a:ea typeface="Montserrat Light" charset="0"/>
                  <a:cs typeface="Montserrat Light" charset="0"/>
                </a:endParaRPr>
              </a:p>
              <a:p>
                <a:pPr algn="l">
                  <a:lnSpc>
                    <a:spcPts val="4299"/>
                  </a:lnSpc>
                </a:pPr>
                <a:endParaRPr lang="en-US" sz="2800" noProof="1">
                  <a:solidFill>
                    <a:schemeClr val="tx1"/>
                  </a:solidFill>
                  <a:latin typeface="Montserrat Light" charset="0"/>
                  <a:ea typeface="Montserrat Light" charset="0"/>
                  <a:cs typeface="Montserrat Light" charset="0"/>
                </a:endParaRPr>
              </a:p>
            </p:txBody>
          </p:sp>
          <p:sp>
            <p:nvSpPr>
              <p:cNvPr id="33" name="Rectangle 32">
                <a:extLst>
                  <a:ext uri="{FF2B5EF4-FFF2-40B4-BE49-F238E27FC236}">
                    <a16:creationId xmlns:a16="http://schemas.microsoft.com/office/drawing/2014/main" id="{CD43A3D1-A428-D540-A5A4-9A31C7EC6D0D}"/>
                  </a:ext>
                </a:extLst>
              </p:cNvPr>
              <p:cNvSpPr/>
              <p:nvPr/>
            </p:nvSpPr>
            <p:spPr>
              <a:xfrm>
                <a:off x="1910532" y="2435983"/>
                <a:ext cx="4343913" cy="646331"/>
              </a:xfrm>
              <a:prstGeom prst="rect">
                <a:avLst/>
              </a:prstGeom>
            </p:spPr>
            <p:txBody>
              <a:bodyPr wrap="square">
                <a:spAutoFit/>
              </a:bodyPr>
              <a:lstStyle/>
              <a:p>
                <a:r>
                  <a:rPr lang="en-US" noProof="1" smtClean="0">
                    <a:solidFill>
                      <a:srgbClr val="ED2424"/>
                    </a:solidFill>
                    <a:latin typeface="DM Sans" pitchFamily="2" charset="77"/>
                    <a:ea typeface="Montserrat" charset="0"/>
                    <a:cs typeface="Montserrat" charset="0"/>
                  </a:rPr>
                  <a:t>Finishing</a:t>
                </a:r>
                <a:endParaRPr lang="en-US" noProof="1">
                  <a:solidFill>
                    <a:srgbClr val="ED2424"/>
                  </a:solidFill>
                  <a:latin typeface="DM Sans" pitchFamily="2" charset="77"/>
                  <a:ea typeface="Montserrat" charset="0"/>
                  <a:cs typeface="Montserrat" charset="0"/>
                </a:endParaRPr>
              </a:p>
            </p:txBody>
          </p:sp>
        </p:grpSp>
      </p:grpSp>
      <p:sp>
        <p:nvSpPr>
          <p:cNvPr id="2" name="TextBox 1"/>
          <p:cNvSpPr txBox="1"/>
          <p:nvPr/>
        </p:nvSpPr>
        <p:spPr>
          <a:xfrm>
            <a:off x="14876184" y="1855732"/>
            <a:ext cx="4855029" cy="646331"/>
          </a:xfrm>
          <a:prstGeom prst="rect">
            <a:avLst/>
          </a:prstGeom>
          <a:noFill/>
        </p:spPr>
        <p:txBody>
          <a:bodyPr wrap="square" rtlCol="0">
            <a:spAutoFit/>
          </a:bodyPr>
          <a:lstStyle/>
          <a:p>
            <a:r>
              <a:rPr lang="en-US" dirty="0" err="1" smtClean="0"/>
              <a:t>Alur</a:t>
            </a:r>
            <a:r>
              <a:rPr lang="en-US" dirty="0" smtClean="0"/>
              <a:t> proses </a:t>
            </a:r>
            <a:r>
              <a:rPr lang="en-US" dirty="0" err="1" smtClean="0"/>
              <a:t>aplikasi</a:t>
            </a:r>
            <a:endParaRPr lang="en-US" dirty="0"/>
          </a:p>
        </p:txBody>
      </p:sp>
      <p:pic>
        <p:nvPicPr>
          <p:cNvPr id="5" name="Picture 4"/>
          <p:cNvPicPr>
            <a:picLocks noChangeAspect="1"/>
          </p:cNvPicPr>
          <p:nvPr/>
        </p:nvPicPr>
        <p:blipFill>
          <a:blip r:embed="rId2"/>
          <a:stretch>
            <a:fillRect/>
          </a:stretch>
        </p:blipFill>
        <p:spPr>
          <a:xfrm>
            <a:off x="1" y="213385"/>
            <a:ext cx="13128170" cy="4109052"/>
          </a:xfrm>
          <a:prstGeom prst="rect">
            <a:avLst/>
          </a:prstGeom>
        </p:spPr>
      </p:pic>
      <p:pic>
        <p:nvPicPr>
          <p:cNvPr id="8" name="Picture 7"/>
          <p:cNvPicPr>
            <a:picLocks noChangeAspect="1"/>
          </p:cNvPicPr>
          <p:nvPr/>
        </p:nvPicPr>
        <p:blipFill>
          <a:blip r:embed="rId3"/>
          <a:stretch>
            <a:fillRect/>
          </a:stretch>
        </p:blipFill>
        <p:spPr>
          <a:xfrm>
            <a:off x="1" y="4322437"/>
            <a:ext cx="13128170" cy="4091274"/>
          </a:xfrm>
          <a:prstGeom prst="rect">
            <a:avLst/>
          </a:prstGeom>
        </p:spPr>
      </p:pic>
      <p:pic>
        <p:nvPicPr>
          <p:cNvPr id="9" name="Picture 8"/>
          <p:cNvPicPr>
            <a:picLocks noChangeAspect="1"/>
          </p:cNvPicPr>
          <p:nvPr/>
        </p:nvPicPr>
        <p:blipFill>
          <a:blip r:embed="rId4"/>
          <a:stretch>
            <a:fillRect/>
          </a:stretch>
        </p:blipFill>
        <p:spPr>
          <a:xfrm>
            <a:off x="0" y="8413711"/>
            <a:ext cx="13128170" cy="4496745"/>
          </a:xfrm>
          <a:prstGeom prst="rect">
            <a:avLst/>
          </a:prstGeom>
        </p:spPr>
      </p:pic>
    </p:spTree>
    <p:extLst>
      <p:ext uri="{BB962C8B-B14F-4D97-AF65-F5344CB8AC3E}">
        <p14:creationId xmlns:p14="http://schemas.microsoft.com/office/powerpoint/2010/main" val="391209650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999511FF-53A2-AD4B-864C-41060C543E5B}"/>
              </a:ext>
            </a:extLst>
          </p:cNvPr>
          <p:cNvSpPr txBox="1"/>
          <p:nvPr/>
        </p:nvSpPr>
        <p:spPr>
          <a:xfrm>
            <a:off x="1356127" y="2761882"/>
            <a:ext cx="7801880" cy="830997"/>
          </a:xfrm>
          <a:prstGeom prst="rect">
            <a:avLst/>
          </a:prstGeom>
          <a:noFill/>
          <a:ln>
            <a:noFill/>
          </a:ln>
        </p:spPr>
        <p:txBody>
          <a:bodyPr wrap="square" rtlCol="0">
            <a:spAutoFit/>
          </a:bodyPr>
          <a:lstStyle/>
          <a:p>
            <a:r>
              <a:rPr lang="en-US" sz="4800" b="1" noProof="1">
                <a:solidFill>
                  <a:srgbClr val="1E8036"/>
                </a:solidFill>
                <a:latin typeface="DM Sans" pitchFamily="2" charset="77"/>
                <a:ea typeface="Lato Black" charset="0"/>
                <a:cs typeface="Lato Black" charset="0"/>
              </a:rPr>
              <a:t>Aplikasi </a:t>
            </a:r>
            <a:r>
              <a:rPr lang="en-US" sz="4800" b="1" noProof="1" smtClean="0">
                <a:solidFill>
                  <a:srgbClr val="1E8036"/>
                </a:solidFill>
                <a:latin typeface="DM Sans" pitchFamily="2" charset="77"/>
                <a:ea typeface="Lato Black" charset="0"/>
                <a:cs typeface="Lato Black" charset="0"/>
              </a:rPr>
              <a:t>Online</a:t>
            </a:r>
            <a:endParaRPr lang="en-US" sz="4800" b="1" noProof="1">
              <a:solidFill>
                <a:srgbClr val="1E8036"/>
              </a:solidFill>
              <a:latin typeface="DM Sans" pitchFamily="2" charset="77"/>
              <a:ea typeface="Lato Black" charset="0"/>
              <a:cs typeface="Lato Black" charset="0"/>
            </a:endParaRPr>
          </a:p>
        </p:txBody>
      </p:sp>
      <p:sp>
        <p:nvSpPr>
          <p:cNvPr id="8" name="Subtitle 2">
            <a:extLst>
              <a:ext uri="{FF2B5EF4-FFF2-40B4-BE49-F238E27FC236}">
                <a16:creationId xmlns:a16="http://schemas.microsoft.com/office/drawing/2014/main" id="{C3575889-4CE9-A940-B088-FC29E0E8AC95}"/>
              </a:ext>
            </a:extLst>
          </p:cNvPr>
          <p:cNvSpPr txBox="1">
            <a:spLocks/>
          </p:cNvSpPr>
          <p:nvPr/>
        </p:nvSpPr>
        <p:spPr>
          <a:xfrm>
            <a:off x="1356127" y="4657389"/>
            <a:ext cx="7801880" cy="3321434"/>
          </a:xfrm>
          <a:prstGeom prst="rect">
            <a:avLst/>
          </a:prstGeom>
        </p:spPr>
        <p:txBody>
          <a:bodyPr vert="horz" wrap="square" lIns="217433" tIns="108718" rIns="217433" bIns="108718"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marL="457200" indent="-457200" algn="l">
              <a:lnSpc>
                <a:spcPts val="4299"/>
              </a:lnSpc>
              <a:buFont typeface="Arial" panose="020B0604020202020204" pitchFamily="34" charset="0"/>
              <a:buChar char="•"/>
            </a:pPr>
            <a:r>
              <a:rPr lang="en-US" sz="2800" noProof="1" smtClean="0">
                <a:solidFill>
                  <a:schemeClr val="tx1"/>
                </a:solidFill>
                <a:latin typeface="Montserrat Light" charset="0"/>
                <a:ea typeface="Montserrat Light" charset="0"/>
                <a:cs typeface="Montserrat Light" charset="0"/>
              </a:rPr>
              <a:t>Matching Dyeing</a:t>
            </a:r>
          </a:p>
          <a:p>
            <a:pPr marL="457200" indent="-457200" algn="l">
              <a:lnSpc>
                <a:spcPts val="4299"/>
              </a:lnSpc>
              <a:buFont typeface="Arial" panose="020B0604020202020204" pitchFamily="34" charset="0"/>
              <a:buChar char="•"/>
            </a:pPr>
            <a:r>
              <a:rPr lang="en-US" sz="2800" noProof="1" smtClean="0">
                <a:solidFill>
                  <a:schemeClr val="tx1"/>
                </a:solidFill>
                <a:latin typeface="Montserrat Light" charset="0"/>
                <a:ea typeface="Montserrat Light" charset="0"/>
                <a:cs typeface="Montserrat Light" charset="0"/>
              </a:rPr>
              <a:t>Buka Resep</a:t>
            </a:r>
          </a:p>
          <a:p>
            <a:pPr marL="457200" indent="-457200" algn="l">
              <a:lnSpc>
                <a:spcPts val="4299"/>
              </a:lnSpc>
              <a:buFont typeface="Arial" panose="020B0604020202020204" pitchFamily="34" charset="0"/>
              <a:buChar char="•"/>
            </a:pPr>
            <a:r>
              <a:rPr lang="en-US" sz="2800" noProof="1" smtClean="0">
                <a:solidFill>
                  <a:schemeClr val="tx1"/>
                </a:solidFill>
                <a:latin typeface="Montserrat Light" charset="0"/>
                <a:ea typeface="Montserrat Light" charset="0"/>
                <a:cs typeface="Montserrat Light" charset="0"/>
              </a:rPr>
              <a:t>Laporan Harian Matching</a:t>
            </a:r>
          </a:p>
          <a:p>
            <a:pPr marL="457200" indent="-457200" algn="l">
              <a:lnSpc>
                <a:spcPts val="4299"/>
              </a:lnSpc>
              <a:buFont typeface="Arial" panose="020B0604020202020204" pitchFamily="34" charset="0"/>
              <a:buChar char="•"/>
            </a:pPr>
            <a:r>
              <a:rPr lang="en-US" sz="2800" noProof="1" smtClean="0">
                <a:solidFill>
                  <a:schemeClr val="tx1"/>
                </a:solidFill>
                <a:latin typeface="Montserrat Light" charset="0"/>
                <a:ea typeface="Montserrat Light" charset="0"/>
                <a:cs typeface="Montserrat Light" charset="0"/>
              </a:rPr>
              <a:t>Migrasi SQL Server</a:t>
            </a:r>
          </a:p>
          <a:p>
            <a:pPr algn="l">
              <a:lnSpc>
                <a:spcPts val="4299"/>
              </a:lnSpc>
            </a:pPr>
            <a:endParaRPr lang="en-US" sz="2800" noProof="1">
              <a:solidFill>
                <a:schemeClr val="tx1"/>
              </a:solidFill>
              <a:latin typeface="Montserrat Light" charset="0"/>
              <a:ea typeface="Montserrat Light" charset="0"/>
              <a:cs typeface="Montserrat Light" charset="0"/>
            </a:endParaRPr>
          </a:p>
        </p:txBody>
      </p:sp>
      <p:sp>
        <p:nvSpPr>
          <p:cNvPr id="9" name="Rectangle 8">
            <a:extLst>
              <a:ext uri="{FF2B5EF4-FFF2-40B4-BE49-F238E27FC236}">
                <a16:creationId xmlns:a16="http://schemas.microsoft.com/office/drawing/2014/main" id="{CD43A3D1-A428-D540-A5A4-9A31C7EC6D0D}"/>
              </a:ext>
            </a:extLst>
          </p:cNvPr>
          <p:cNvSpPr/>
          <p:nvPr/>
        </p:nvSpPr>
        <p:spPr>
          <a:xfrm>
            <a:off x="1356127" y="3801968"/>
            <a:ext cx="4343913" cy="646331"/>
          </a:xfrm>
          <a:prstGeom prst="rect">
            <a:avLst/>
          </a:prstGeom>
        </p:spPr>
        <p:txBody>
          <a:bodyPr wrap="square">
            <a:spAutoFit/>
          </a:bodyPr>
          <a:lstStyle/>
          <a:p>
            <a:r>
              <a:rPr lang="en-US" noProof="1" smtClean="0">
                <a:solidFill>
                  <a:srgbClr val="ED2424"/>
                </a:solidFill>
                <a:latin typeface="DM Sans" pitchFamily="2" charset="77"/>
                <a:ea typeface="Montserrat" charset="0"/>
                <a:cs typeface="Montserrat" charset="0"/>
              </a:rPr>
              <a:t>Dyeing</a:t>
            </a:r>
            <a:endParaRPr lang="en-US" noProof="1">
              <a:solidFill>
                <a:srgbClr val="ED2424"/>
              </a:solidFill>
              <a:latin typeface="DM Sans" pitchFamily="2" charset="77"/>
              <a:ea typeface="Montserrat" charset="0"/>
              <a:cs typeface="Montserrat" charset="0"/>
            </a:endParaRPr>
          </a:p>
        </p:txBody>
      </p:sp>
      <p:pic>
        <p:nvPicPr>
          <p:cNvPr id="10" name="Picture 9"/>
          <p:cNvPicPr>
            <a:picLocks noChangeAspect="1"/>
          </p:cNvPicPr>
          <p:nvPr/>
        </p:nvPicPr>
        <p:blipFill>
          <a:blip r:embed="rId2"/>
          <a:stretch>
            <a:fillRect/>
          </a:stretch>
        </p:blipFill>
        <p:spPr>
          <a:xfrm>
            <a:off x="0" y="160472"/>
            <a:ext cx="24377649" cy="10964728"/>
          </a:xfrm>
          <a:prstGeom prst="rect">
            <a:avLst/>
          </a:prstGeom>
        </p:spPr>
      </p:pic>
    </p:spTree>
    <p:extLst>
      <p:ext uri="{BB962C8B-B14F-4D97-AF65-F5344CB8AC3E}">
        <p14:creationId xmlns:p14="http://schemas.microsoft.com/office/powerpoint/2010/main" val="361554602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7225D371-8DA2-A94C-857F-EAF7AEFA097C}"/>
              </a:ext>
            </a:extLst>
          </p:cNvPr>
          <p:cNvGrpSpPr/>
          <p:nvPr/>
        </p:nvGrpSpPr>
        <p:grpSpPr>
          <a:xfrm>
            <a:off x="15528031" y="417353"/>
            <a:ext cx="8023246" cy="9349670"/>
            <a:chOff x="2241895" y="417353"/>
            <a:chExt cx="8023246" cy="9349670"/>
          </a:xfrm>
        </p:grpSpPr>
        <p:sp>
          <p:nvSpPr>
            <p:cNvPr id="9" name="TextBox 8">
              <a:extLst>
                <a:ext uri="{FF2B5EF4-FFF2-40B4-BE49-F238E27FC236}">
                  <a16:creationId xmlns:a16="http://schemas.microsoft.com/office/drawing/2014/main" id="{999511FF-53A2-AD4B-864C-41060C543E5B}"/>
                </a:ext>
              </a:extLst>
            </p:cNvPr>
            <p:cNvSpPr txBox="1"/>
            <p:nvPr/>
          </p:nvSpPr>
          <p:spPr>
            <a:xfrm>
              <a:off x="2463261" y="417353"/>
              <a:ext cx="7801880" cy="830997"/>
            </a:xfrm>
            <a:prstGeom prst="rect">
              <a:avLst/>
            </a:prstGeom>
            <a:noFill/>
            <a:ln>
              <a:noFill/>
            </a:ln>
          </p:spPr>
          <p:txBody>
            <a:bodyPr wrap="square" rtlCol="0">
              <a:spAutoFit/>
            </a:bodyPr>
            <a:lstStyle/>
            <a:p>
              <a:r>
                <a:rPr lang="en-US" sz="4800" b="1" noProof="1">
                  <a:solidFill>
                    <a:srgbClr val="1E8036"/>
                  </a:solidFill>
                  <a:latin typeface="DM Sans" pitchFamily="2" charset="77"/>
                  <a:ea typeface="Lato Black" charset="0"/>
                  <a:cs typeface="Lato Black" charset="0"/>
                </a:rPr>
                <a:t>Aplikasi </a:t>
              </a:r>
              <a:r>
                <a:rPr lang="en-US" sz="4800" b="1" noProof="1" smtClean="0">
                  <a:solidFill>
                    <a:srgbClr val="1E8036"/>
                  </a:solidFill>
                  <a:latin typeface="DM Sans" pitchFamily="2" charset="77"/>
                  <a:ea typeface="Lato Black" charset="0"/>
                  <a:cs typeface="Lato Black" charset="0"/>
                </a:rPr>
                <a:t>Online</a:t>
              </a:r>
              <a:endParaRPr lang="en-US" sz="4800" b="1" noProof="1">
                <a:solidFill>
                  <a:srgbClr val="1E8036"/>
                </a:solidFill>
                <a:latin typeface="DM Sans" pitchFamily="2" charset="77"/>
                <a:ea typeface="Lato Black" charset="0"/>
                <a:cs typeface="Lato Black" charset="0"/>
              </a:endParaRPr>
            </a:p>
          </p:txBody>
        </p:sp>
        <p:grpSp>
          <p:nvGrpSpPr>
            <p:cNvPr id="10" name="Group 9">
              <a:extLst>
                <a:ext uri="{FF2B5EF4-FFF2-40B4-BE49-F238E27FC236}">
                  <a16:creationId xmlns:a16="http://schemas.microsoft.com/office/drawing/2014/main" id="{4EB297CA-7287-4E45-90E6-580E06AC24E0}"/>
                </a:ext>
              </a:extLst>
            </p:cNvPr>
            <p:cNvGrpSpPr/>
            <p:nvPr/>
          </p:nvGrpSpPr>
          <p:grpSpPr>
            <a:xfrm>
              <a:off x="2241895" y="1457439"/>
              <a:ext cx="7529848" cy="8309584"/>
              <a:chOff x="2119406" y="2666844"/>
              <a:chExt cx="7529848" cy="8309584"/>
            </a:xfrm>
          </p:grpSpPr>
          <p:sp>
            <p:nvSpPr>
              <p:cNvPr id="11" name="Subtitle 2">
                <a:extLst>
                  <a:ext uri="{FF2B5EF4-FFF2-40B4-BE49-F238E27FC236}">
                    <a16:creationId xmlns:a16="http://schemas.microsoft.com/office/drawing/2014/main" id="{C3575889-4CE9-A940-B088-FC29E0E8AC95}"/>
                  </a:ext>
                </a:extLst>
              </p:cNvPr>
              <p:cNvSpPr txBox="1">
                <a:spLocks/>
              </p:cNvSpPr>
              <p:nvPr/>
            </p:nvSpPr>
            <p:spPr>
              <a:xfrm>
                <a:off x="2119406" y="4518751"/>
                <a:ext cx="7529848" cy="6457677"/>
              </a:xfrm>
              <a:prstGeom prst="rect">
                <a:avLst/>
              </a:prstGeom>
            </p:spPr>
            <p:txBody>
              <a:bodyPr vert="horz" wrap="square" lIns="217433" tIns="108718" rIns="217433" bIns="108718"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marL="457200" indent="-457200" algn="l">
                  <a:lnSpc>
                    <a:spcPts val="4299"/>
                  </a:lnSpc>
                  <a:buFont typeface="Arial" panose="020B0604020202020204" pitchFamily="34" charset="0"/>
                  <a:buChar char="•"/>
                </a:pPr>
                <a:r>
                  <a:rPr lang="en-US" sz="2800" noProof="1" smtClean="0">
                    <a:solidFill>
                      <a:schemeClr val="tx1"/>
                    </a:solidFill>
                    <a:latin typeface="Montserrat Light" charset="0"/>
                    <a:ea typeface="Montserrat Light" charset="0"/>
                    <a:cs typeface="Montserrat Light" charset="0"/>
                  </a:rPr>
                  <a:t>Masuk kk</a:t>
                </a:r>
                <a:br>
                  <a:rPr lang="en-US" sz="2800" noProof="1" smtClean="0">
                    <a:solidFill>
                      <a:schemeClr val="tx1"/>
                    </a:solidFill>
                    <a:latin typeface="Montserrat Light" charset="0"/>
                    <a:ea typeface="Montserrat Light" charset="0"/>
                    <a:cs typeface="Montserrat Light" charset="0"/>
                  </a:rPr>
                </a:br>
                <a:r>
                  <a:rPr lang="en-US" sz="2800" noProof="1" smtClean="0">
                    <a:solidFill>
                      <a:schemeClr val="tx1"/>
                    </a:solidFill>
                    <a:latin typeface="Montserrat Light" charset="0"/>
                    <a:ea typeface="Montserrat Light" charset="0"/>
                    <a:cs typeface="Montserrat Light" charset="0"/>
                  </a:rPr>
                  <a:t>(di menu ini user memasuka data untuk di simpan dan di lanjutkan ke proses setelahnya,</a:t>
                </a:r>
              </a:p>
              <a:p>
                <a:pPr marL="457200" indent="-457200" algn="l">
                  <a:lnSpc>
                    <a:spcPts val="4299"/>
                  </a:lnSpc>
                  <a:buFont typeface="Arial" panose="020B0604020202020204" pitchFamily="34" charset="0"/>
                  <a:buChar char="•"/>
                </a:pPr>
                <a:r>
                  <a:rPr lang="en-US" sz="2800" noProof="1" smtClean="0">
                    <a:solidFill>
                      <a:schemeClr val="tx1"/>
                    </a:solidFill>
                    <a:latin typeface="Montserrat Light" charset="0"/>
                    <a:ea typeface="Montserrat Light" charset="0"/>
                    <a:cs typeface="Montserrat Light" charset="0"/>
                  </a:rPr>
                  <a:t>Data brushing(data operator untuk input kartu kerja, kapan oprator melakukan kegiatan pengoprasian  mesin dan kapan selesai nya melakukan proses kerjanya, dan data akan di jadikan acuan untuk report yg di perlukan)</a:t>
                </a:r>
              </a:p>
              <a:p>
                <a:pPr algn="l">
                  <a:lnSpc>
                    <a:spcPts val="4299"/>
                  </a:lnSpc>
                </a:pPr>
                <a:endParaRPr lang="en-US" sz="2800" noProof="1">
                  <a:solidFill>
                    <a:schemeClr val="tx1"/>
                  </a:solidFill>
                  <a:latin typeface="Montserrat Light" charset="0"/>
                  <a:ea typeface="Montserrat Light" charset="0"/>
                  <a:cs typeface="Montserrat Light" charset="0"/>
                </a:endParaRPr>
              </a:p>
            </p:txBody>
          </p:sp>
          <p:sp>
            <p:nvSpPr>
              <p:cNvPr id="12" name="Rectangle 11">
                <a:extLst>
                  <a:ext uri="{FF2B5EF4-FFF2-40B4-BE49-F238E27FC236}">
                    <a16:creationId xmlns:a16="http://schemas.microsoft.com/office/drawing/2014/main" id="{CD43A3D1-A428-D540-A5A4-9A31C7EC6D0D}"/>
                  </a:ext>
                </a:extLst>
              </p:cNvPr>
              <p:cNvSpPr/>
              <p:nvPr/>
            </p:nvSpPr>
            <p:spPr>
              <a:xfrm>
                <a:off x="2340772" y="2666844"/>
                <a:ext cx="4343913" cy="646331"/>
              </a:xfrm>
              <a:prstGeom prst="rect">
                <a:avLst/>
              </a:prstGeom>
            </p:spPr>
            <p:txBody>
              <a:bodyPr wrap="square">
                <a:spAutoFit/>
              </a:bodyPr>
              <a:lstStyle/>
              <a:p>
                <a:r>
                  <a:rPr lang="en-US" noProof="1" smtClean="0">
                    <a:solidFill>
                      <a:srgbClr val="ED2424"/>
                    </a:solidFill>
                    <a:latin typeface="DM Sans" pitchFamily="2" charset="77"/>
                    <a:ea typeface="Montserrat" charset="0"/>
                    <a:cs typeface="Montserrat" charset="0"/>
                  </a:rPr>
                  <a:t>BRUSHING</a:t>
                </a:r>
                <a:endParaRPr lang="en-US" noProof="1">
                  <a:solidFill>
                    <a:srgbClr val="ED2424"/>
                  </a:solidFill>
                  <a:latin typeface="DM Sans" pitchFamily="2" charset="77"/>
                  <a:ea typeface="Montserrat" charset="0"/>
                  <a:cs typeface="Montserrat" charset="0"/>
                </a:endParaRPr>
              </a:p>
            </p:txBody>
          </p:sp>
        </p:grpSp>
      </p:grpSp>
      <p:pic>
        <p:nvPicPr>
          <p:cNvPr id="13" name="Picture 12"/>
          <p:cNvPicPr>
            <a:picLocks noChangeAspect="1"/>
          </p:cNvPicPr>
          <p:nvPr/>
        </p:nvPicPr>
        <p:blipFill>
          <a:blip r:embed="rId2"/>
          <a:stretch>
            <a:fillRect/>
          </a:stretch>
        </p:blipFill>
        <p:spPr>
          <a:xfrm>
            <a:off x="0" y="0"/>
            <a:ext cx="15061127" cy="5106113"/>
          </a:xfrm>
          <a:prstGeom prst="rect">
            <a:avLst/>
          </a:prstGeom>
        </p:spPr>
      </p:pic>
      <p:sp>
        <p:nvSpPr>
          <p:cNvPr id="14" name="TextBox 13"/>
          <p:cNvSpPr txBox="1"/>
          <p:nvPr/>
        </p:nvSpPr>
        <p:spPr>
          <a:xfrm>
            <a:off x="15749397" y="2060227"/>
            <a:ext cx="4158343" cy="646331"/>
          </a:xfrm>
          <a:prstGeom prst="rect">
            <a:avLst/>
          </a:prstGeom>
          <a:noFill/>
        </p:spPr>
        <p:txBody>
          <a:bodyPr wrap="square" rtlCol="0">
            <a:spAutoFit/>
          </a:bodyPr>
          <a:lstStyle/>
          <a:p>
            <a:r>
              <a:rPr lang="en-US" dirty="0" smtClean="0"/>
              <a:t>ALUR PROSES</a:t>
            </a:r>
            <a:endParaRPr lang="en-US" dirty="0"/>
          </a:p>
        </p:txBody>
      </p:sp>
      <p:pic>
        <p:nvPicPr>
          <p:cNvPr id="15" name="Picture 14"/>
          <p:cNvPicPr>
            <a:picLocks noChangeAspect="1"/>
          </p:cNvPicPr>
          <p:nvPr/>
        </p:nvPicPr>
        <p:blipFill>
          <a:blip r:embed="rId3"/>
          <a:stretch>
            <a:fillRect/>
          </a:stretch>
        </p:blipFill>
        <p:spPr>
          <a:xfrm>
            <a:off x="0" y="832851"/>
            <a:ext cx="15061127" cy="4677428"/>
          </a:xfrm>
          <a:prstGeom prst="rect">
            <a:avLst/>
          </a:prstGeom>
        </p:spPr>
      </p:pic>
      <p:pic>
        <p:nvPicPr>
          <p:cNvPr id="16" name="Picture 15"/>
          <p:cNvPicPr>
            <a:picLocks noChangeAspect="1"/>
          </p:cNvPicPr>
          <p:nvPr/>
        </p:nvPicPr>
        <p:blipFill>
          <a:blip r:embed="rId4"/>
          <a:stretch>
            <a:fillRect/>
          </a:stretch>
        </p:blipFill>
        <p:spPr>
          <a:xfrm>
            <a:off x="15213" y="5684451"/>
            <a:ext cx="12660492" cy="6211167"/>
          </a:xfrm>
          <a:prstGeom prst="rect">
            <a:avLst/>
          </a:prstGeom>
        </p:spPr>
      </p:pic>
    </p:spTree>
    <p:extLst>
      <p:ext uri="{BB962C8B-B14F-4D97-AF65-F5344CB8AC3E}">
        <p14:creationId xmlns:p14="http://schemas.microsoft.com/office/powerpoint/2010/main" val="36794643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ubtitle 2">
            <a:extLst>
              <a:ext uri="{FF2B5EF4-FFF2-40B4-BE49-F238E27FC236}">
                <a16:creationId xmlns:a16="http://schemas.microsoft.com/office/drawing/2014/main" id="{C3575889-4CE9-A940-B088-FC29E0E8AC95}"/>
              </a:ext>
            </a:extLst>
          </p:cNvPr>
          <p:cNvSpPr txBox="1">
            <a:spLocks/>
          </p:cNvSpPr>
          <p:nvPr/>
        </p:nvSpPr>
        <p:spPr>
          <a:xfrm>
            <a:off x="492813" y="324862"/>
            <a:ext cx="5211301" cy="7181465"/>
          </a:xfrm>
          <a:prstGeom prst="rect">
            <a:avLst/>
          </a:prstGeom>
        </p:spPr>
        <p:txBody>
          <a:bodyPr vert="horz" wrap="square" lIns="217433" tIns="108718" rIns="217433" bIns="108718"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marL="457200" indent="-457200" algn="l">
              <a:lnSpc>
                <a:spcPts val="4299"/>
              </a:lnSpc>
              <a:buFont typeface="Arial" panose="020B0604020202020204" pitchFamily="34" charset="0"/>
              <a:buChar char="•"/>
            </a:pPr>
            <a:r>
              <a:rPr lang="en-US" sz="2800" noProof="1" smtClean="0">
                <a:solidFill>
                  <a:schemeClr val="tx1"/>
                </a:solidFill>
                <a:latin typeface="Montserrat Light" charset="0"/>
                <a:ea typeface="Montserrat Light" charset="0"/>
                <a:cs typeface="Montserrat Light" charset="0"/>
              </a:rPr>
              <a:t>Laporan SPLB</a:t>
            </a:r>
          </a:p>
          <a:p>
            <a:pPr algn="l">
              <a:lnSpc>
                <a:spcPts val="4299"/>
              </a:lnSpc>
            </a:pPr>
            <a:r>
              <a:rPr lang="en-US" sz="2800" noProof="1" smtClean="0">
                <a:solidFill>
                  <a:schemeClr val="tx1"/>
                </a:solidFill>
                <a:latin typeface="Montserrat Light" charset="0"/>
                <a:ea typeface="Montserrat Light" charset="0"/>
                <a:cs typeface="Montserrat Light" charset="0"/>
              </a:rPr>
              <a:t>(data yg di butuh kan akan di kelola di laporan SPLB dan akan di jadi acuan Departemen Brushing untuk melakukan perbaikan kualitas produksi).</a:t>
            </a:r>
          </a:p>
          <a:p>
            <a:pPr algn="l">
              <a:lnSpc>
                <a:spcPts val="4299"/>
              </a:lnSpc>
            </a:pPr>
            <a:endParaRPr lang="en-US" sz="2800" noProof="1">
              <a:solidFill>
                <a:schemeClr val="tx1"/>
              </a:solidFill>
              <a:latin typeface="Montserrat Light" charset="0"/>
              <a:ea typeface="Montserrat Light" charset="0"/>
              <a:cs typeface="Montserrat Light" charset="0"/>
            </a:endParaRPr>
          </a:p>
          <a:p>
            <a:pPr marL="457200" indent="-457200" algn="l">
              <a:lnSpc>
                <a:spcPts val="4299"/>
              </a:lnSpc>
              <a:buFont typeface="Arial" panose="020B0604020202020204" pitchFamily="34" charset="0"/>
              <a:buChar char="•"/>
            </a:pPr>
            <a:r>
              <a:rPr lang="en-US" sz="2800" noProof="1" smtClean="0">
                <a:solidFill>
                  <a:schemeClr val="tx1"/>
                </a:solidFill>
                <a:latin typeface="Montserrat Light" charset="0"/>
                <a:ea typeface="Montserrat Light" charset="0"/>
                <a:cs typeface="Montserrat Light" charset="0"/>
              </a:rPr>
              <a:t>Report</a:t>
            </a:r>
          </a:p>
          <a:p>
            <a:pPr algn="l">
              <a:lnSpc>
                <a:spcPts val="4299"/>
              </a:lnSpc>
            </a:pPr>
            <a:r>
              <a:rPr lang="en-US" sz="2800" noProof="1" smtClean="0">
                <a:solidFill>
                  <a:schemeClr val="tx1"/>
                </a:solidFill>
                <a:latin typeface="Montserrat Light" charset="0"/>
                <a:ea typeface="Montserrat Light" charset="0"/>
                <a:cs typeface="Montserrat Light" charset="0"/>
              </a:rPr>
              <a:t>(menarik data yang di butuhkan dari proses yang telah di proses)</a:t>
            </a:r>
            <a:endParaRPr lang="en-US" sz="2800" noProof="1">
              <a:solidFill>
                <a:schemeClr val="tx1"/>
              </a:solidFill>
              <a:latin typeface="Montserrat Light" charset="0"/>
              <a:ea typeface="Montserrat Light" charset="0"/>
              <a:cs typeface="Montserrat Light" charset="0"/>
            </a:endParaRPr>
          </a:p>
        </p:txBody>
      </p:sp>
      <p:pic>
        <p:nvPicPr>
          <p:cNvPr id="3" name="Picture 2"/>
          <p:cNvPicPr>
            <a:picLocks noChangeAspect="1"/>
          </p:cNvPicPr>
          <p:nvPr/>
        </p:nvPicPr>
        <p:blipFill>
          <a:blip r:embed="rId2"/>
          <a:stretch>
            <a:fillRect/>
          </a:stretch>
        </p:blipFill>
        <p:spPr>
          <a:xfrm>
            <a:off x="7308830" y="0"/>
            <a:ext cx="17068820" cy="8207654"/>
          </a:xfrm>
          <a:prstGeom prst="rect">
            <a:avLst/>
          </a:prstGeom>
        </p:spPr>
      </p:pic>
    </p:spTree>
    <p:extLst>
      <p:ext uri="{BB962C8B-B14F-4D97-AF65-F5344CB8AC3E}">
        <p14:creationId xmlns:p14="http://schemas.microsoft.com/office/powerpoint/2010/main" val="125003118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7225D371-8DA2-A94C-857F-EAF7AEFA097C}"/>
              </a:ext>
            </a:extLst>
          </p:cNvPr>
          <p:cNvGrpSpPr/>
          <p:nvPr/>
        </p:nvGrpSpPr>
        <p:grpSpPr>
          <a:xfrm>
            <a:off x="15081726" y="463203"/>
            <a:ext cx="8336717" cy="6527188"/>
            <a:chOff x="1498184" y="2137295"/>
            <a:chExt cx="8336717" cy="6527188"/>
          </a:xfrm>
        </p:grpSpPr>
        <p:sp>
          <p:nvSpPr>
            <p:cNvPr id="9" name="TextBox 8">
              <a:extLst>
                <a:ext uri="{FF2B5EF4-FFF2-40B4-BE49-F238E27FC236}">
                  <a16:creationId xmlns:a16="http://schemas.microsoft.com/office/drawing/2014/main" id="{999511FF-53A2-AD4B-864C-41060C543E5B}"/>
                </a:ext>
              </a:extLst>
            </p:cNvPr>
            <p:cNvSpPr txBox="1"/>
            <p:nvPr/>
          </p:nvSpPr>
          <p:spPr>
            <a:xfrm>
              <a:off x="2033021" y="2137295"/>
              <a:ext cx="7801880" cy="830997"/>
            </a:xfrm>
            <a:prstGeom prst="rect">
              <a:avLst/>
            </a:prstGeom>
            <a:noFill/>
            <a:ln>
              <a:noFill/>
            </a:ln>
          </p:spPr>
          <p:txBody>
            <a:bodyPr wrap="square" rtlCol="0">
              <a:spAutoFit/>
            </a:bodyPr>
            <a:lstStyle/>
            <a:p>
              <a:r>
                <a:rPr lang="en-US" sz="4800" b="1" noProof="1">
                  <a:solidFill>
                    <a:srgbClr val="1E8036"/>
                  </a:solidFill>
                  <a:latin typeface="DM Sans" pitchFamily="2" charset="77"/>
                  <a:ea typeface="Lato Black" charset="0"/>
                  <a:cs typeface="Lato Black" charset="0"/>
                </a:rPr>
                <a:t>Aplikasi </a:t>
              </a:r>
              <a:r>
                <a:rPr lang="en-US" sz="4800" b="1" noProof="1" smtClean="0">
                  <a:solidFill>
                    <a:srgbClr val="1E8036"/>
                  </a:solidFill>
                  <a:latin typeface="DM Sans" pitchFamily="2" charset="77"/>
                  <a:ea typeface="Lato Black" charset="0"/>
                  <a:cs typeface="Lato Black" charset="0"/>
                </a:rPr>
                <a:t>Online</a:t>
              </a:r>
              <a:endParaRPr lang="en-US" sz="4800" b="1" noProof="1">
                <a:solidFill>
                  <a:srgbClr val="1E8036"/>
                </a:solidFill>
                <a:latin typeface="DM Sans" pitchFamily="2" charset="77"/>
                <a:ea typeface="Lato Black" charset="0"/>
                <a:cs typeface="Lato Black" charset="0"/>
              </a:endParaRPr>
            </a:p>
          </p:txBody>
        </p:sp>
        <p:grpSp>
          <p:nvGrpSpPr>
            <p:cNvPr id="10" name="Group 9">
              <a:extLst>
                <a:ext uri="{FF2B5EF4-FFF2-40B4-BE49-F238E27FC236}">
                  <a16:creationId xmlns:a16="http://schemas.microsoft.com/office/drawing/2014/main" id="{4EB297CA-7287-4E45-90E6-580E06AC24E0}"/>
                </a:ext>
              </a:extLst>
            </p:cNvPr>
            <p:cNvGrpSpPr/>
            <p:nvPr/>
          </p:nvGrpSpPr>
          <p:grpSpPr>
            <a:xfrm>
              <a:off x="1498184" y="3177381"/>
              <a:ext cx="7801880" cy="5487102"/>
              <a:chOff x="1375695" y="4386786"/>
              <a:chExt cx="7801880" cy="5487102"/>
            </a:xfrm>
          </p:grpSpPr>
          <p:sp>
            <p:nvSpPr>
              <p:cNvPr id="11" name="Subtitle 2">
                <a:extLst>
                  <a:ext uri="{FF2B5EF4-FFF2-40B4-BE49-F238E27FC236}">
                    <a16:creationId xmlns:a16="http://schemas.microsoft.com/office/drawing/2014/main" id="{C3575889-4CE9-A940-B088-FC29E0E8AC95}"/>
                  </a:ext>
                </a:extLst>
              </p:cNvPr>
              <p:cNvSpPr txBox="1">
                <a:spLocks/>
              </p:cNvSpPr>
              <p:nvPr/>
            </p:nvSpPr>
            <p:spPr>
              <a:xfrm>
                <a:off x="1375695" y="5794298"/>
                <a:ext cx="7801880" cy="4079590"/>
              </a:xfrm>
              <a:prstGeom prst="rect">
                <a:avLst/>
              </a:prstGeom>
            </p:spPr>
            <p:txBody>
              <a:bodyPr vert="horz" wrap="square" lIns="217433" tIns="108718" rIns="217433" bIns="108718"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marL="457200" indent="-457200" algn="l">
                  <a:lnSpc>
                    <a:spcPts val="4299"/>
                  </a:lnSpc>
                  <a:buFont typeface="Arial" panose="020B0604020202020204" pitchFamily="34" charset="0"/>
                  <a:buChar char="•"/>
                </a:pPr>
                <a:r>
                  <a:rPr lang="en-US" sz="2800" noProof="1" smtClean="0">
                    <a:solidFill>
                      <a:schemeClr val="tx1"/>
                    </a:solidFill>
                    <a:latin typeface="Montserrat Light" charset="0"/>
                    <a:ea typeface="Montserrat Light" charset="0"/>
                    <a:cs typeface="Montserrat Light" charset="0"/>
                  </a:rPr>
                  <a:t>Perubahan </a:t>
                </a:r>
                <a:r>
                  <a:rPr lang="en-US" sz="2800" noProof="1" smtClean="0">
                    <a:solidFill>
                      <a:schemeClr val="tx1"/>
                    </a:solidFill>
                    <a:latin typeface="Montserrat Light" charset="0"/>
                    <a:ea typeface="Montserrat Light" charset="0"/>
                    <a:cs typeface="Montserrat Light" charset="0"/>
                  </a:rPr>
                  <a:t>pada menu pick-up Schedule NOW, dulu data masih di input manual dari KK untuk di olah dan ditampilkan sekarang sudah Tarik data langsung dari NOW, data yang telah di Tarik dari now sesuai kebutuhan user dan di jadikan acuan reports laporan departemen GKG</a:t>
                </a:r>
              </a:p>
            </p:txBody>
          </p:sp>
          <p:sp>
            <p:nvSpPr>
              <p:cNvPr id="12" name="Rectangle 11">
                <a:extLst>
                  <a:ext uri="{FF2B5EF4-FFF2-40B4-BE49-F238E27FC236}">
                    <a16:creationId xmlns:a16="http://schemas.microsoft.com/office/drawing/2014/main" id="{CD43A3D1-A428-D540-A5A4-9A31C7EC6D0D}"/>
                  </a:ext>
                </a:extLst>
              </p:cNvPr>
              <p:cNvSpPr/>
              <p:nvPr/>
            </p:nvSpPr>
            <p:spPr>
              <a:xfrm>
                <a:off x="1910532" y="4386786"/>
                <a:ext cx="4343913" cy="646331"/>
              </a:xfrm>
              <a:prstGeom prst="rect">
                <a:avLst/>
              </a:prstGeom>
            </p:spPr>
            <p:txBody>
              <a:bodyPr wrap="square">
                <a:spAutoFit/>
              </a:bodyPr>
              <a:lstStyle/>
              <a:p>
                <a:r>
                  <a:rPr lang="en-US" noProof="1" smtClean="0">
                    <a:solidFill>
                      <a:srgbClr val="ED2424"/>
                    </a:solidFill>
                    <a:latin typeface="DM Sans" pitchFamily="2" charset="77"/>
                    <a:ea typeface="Montserrat" charset="0"/>
                    <a:cs typeface="Montserrat" charset="0"/>
                  </a:rPr>
                  <a:t>Aplikasi GKG</a:t>
                </a:r>
                <a:endParaRPr lang="en-US" noProof="1">
                  <a:solidFill>
                    <a:srgbClr val="ED2424"/>
                  </a:solidFill>
                  <a:latin typeface="DM Sans" pitchFamily="2" charset="77"/>
                  <a:ea typeface="Montserrat" charset="0"/>
                  <a:cs typeface="Montserrat" charset="0"/>
                </a:endParaRPr>
              </a:p>
            </p:txBody>
          </p:sp>
        </p:grpSp>
      </p:grpSp>
      <p:pic>
        <p:nvPicPr>
          <p:cNvPr id="3" name="Picture 2"/>
          <p:cNvPicPr>
            <a:picLocks noChangeAspect="1"/>
          </p:cNvPicPr>
          <p:nvPr/>
        </p:nvPicPr>
        <p:blipFill>
          <a:blip r:embed="rId2"/>
          <a:stretch>
            <a:fillRect/>
          </a:stretch>
        </p:blipFill>
        <p:spPr>
          <a:xfrm>
            <a:off x="259282" y="187973"/>
            <a:ext cx="13404234" cy="6866923"/>
          </a:xfrm>
          <a:prstGeom prst="rect">
            <a:avLst/>
          </a:prstGeom>
        </p:spPr>
      </p:pic>
      <p:sp>
        <p:nvSpPr>
          <p:cNvPr id="5" name="TextBox 4"/>
          <p:cNvSpPr txBox="1"/>
          <p:nvPr/>
        </p:nvSpPr>
        <p:spPr>
          <a:xfrm>
            <a:off x="15634561" y="1999142"/>
            <a:ext cx="4291404" cy="646331"/>
          </a:xfrm>
          <a:prstGeom prst="rect">
            <a:avLst/>
          </a:prstGeom>
          <a:noFill/>
        </p:spPr>
        <p:txBody>
          <a:bodyPr wrap="square" rtlCol="0">
            <a:spAutoFit/>
          </a:bodyPr>
          <a:lstStyle/>
          <a:p>
            <a:r>
              <a:rPr lang="en-US" dirty="0" err="1" smtClean="0"/>
              <a:t>Alur</a:t>
            </a:r>
            <a:r>
              <a:rPr lang="en-US" dirty="0" smtClean="0"/>
              <a:t> proses </a:t>
            </a:r>
            <a:r>
              <a:rPr lang="en-US" dirty="0" err="1" smtClean="0"/>
              <a:t>aplikasi</a:t>
            </a:r>
            <a:endParaRPr lang="en-US" dirty="0"/>
          </a:p>
        </p:txBody>
      </p:sp>
      <p:pic>
        <p:nvPicPr>
          <p:cNvPr id="6" name="Picture 5"/>
          <p:cNvPicPr>
            <a:picLocks noChangeAspect="1"/>
          </p:cNvPicPr>
          <p:nvPr/>
        </p:nvPicPr>
        <p:blipFill>
          <a:blip r:embed="rId3"/>
          <a:stretch>
            <a:fillRect/>
          </a:stretch>
        </p:blipFill>
        <p:spPr>
          <a:xfrm>
            <a:off x="95462" y="6492107"/>
            <a:ext cx="14313402" cy="5756802"/>
          </a:xfrm>
          <a:prstGeom prst="rect">
            <a:avLst/>
          </a:prstGeom>
        </p:spPr>
      </p:pic>
    </p:spTree>
    <p:extLst>
      <p:ext uri="{BB962C8B-B14F-4D97-AF65-F5344CB8AC3E}">
        <p14:creationId xmlns:p14="http://schemas.microsoft.com/office/powerpoint/2010/main" val="85996974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LT - Investor Pro Light">
      <a:dk1>
        <a:srgbClr val="737572"/>
      </a:dk1>
      <a:lt1>
        <a:srgbClr val="FFFFFF"/>
      </a:lt1>
      <a:dk2>
        <a:srgbClr val="445469"/>
      </a:dk2>
      <a:lt2>
        <a:srgbClr val="F6F7FA"/>
      </a:lt2>
      <a:accent1>
        <a:srgbClr val="0D73B2"/>
      </a:accent1>
      <a:accent2>
        <a:srgbClr val="445468"/>
      </a:accent2>
      <a:accent3>
        <a:srgbClr val="33D1AD"/>
      </a:accent3>
      <a:accent4>
        <a:srgbClr val="F19A14"/>
      </a:accent4>
      <a:accent5>
        <a:srgbClr val="91CE55"/>
      </a:accent5>
      <a:accent6>
        <a:srgbClr val="CAC9D0"/>
      </a:accent6>
      <a:hlink>
        <a:srgbClr val="216BA9"/>
      </a:hlink>
      <a:folHlink>
        <a:srgbClr val="1FB18A"/>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2941</TotalTime>
  <Words>411</Words>
  <Application>Microsoft Office PowerPoint</Application>
  <PresentationFormat>Custom</PresentationFormat>
  <Paragraphs>72</Paragraphs>
  <Slides>15</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15</vt:i4>
      </vt:variant>
    </vt:vector>
  </HeadingPairs>
  <TitlesOfParts>
    <vt:vector size="24" baseType="lpstr">
      <vt:lpstr>Arial</vt:lpstr>
      <vt:lpstr>Calibri</vt:lpstr>
      <vt:lpstr>Calibri Light</vt:lpstr>
      <vt:lpstr>DM Sans</vt:lpstr>
      <vt:lpstr>Lato Black</vt:lpstr>
      <vt:lpstr>Montserrat</vt:lpstr>
      <vt:lpstr>Montserrat Light</vt:lpstr>
      <vt:lpstr>Roboto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ESTHER CHARLOTTE ADAM</dc:creator>
  <cp:lastModifiedBy>deden.kurnia</cp:lastModifiedBy>
  <cp:revision>68</cp:revision>
  <dcterms:created xsi:type="dcterms:W3CDTF">2020-11-03T07:02:47Z</dcterms:created>
  <dcterms:modified xsi:type="dcterms:W3CDTF">2024-08-04T17:22:45Z</dcterms:modified>
</cp:coreProperties>
</file>